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00" r:id="rId1"/>
  </p:sldMasterIdLst>
  <p:notesMasterIdLst>
    <p:notesMasterId r:id="rId36"/>
  </p:notesMasterIdLst>
  <p:sldIdLst>
    <p:sldId id="256" r:id="rId2"/>
    <p:sldId id="297" r:id="rId3"/>
    <p:sldId id="295" r:id="rId4"/>
    <p:sldId id="299" r:id="rId5"/>
    <p:sldId id="300" r:id="rId6"/>
    <p:sldId id="301" r:id="rId7"/>
    <p:sldId id="302" r:id="rId8"/>
    <p:sldId id="263" r:id="rId9"/>
    <p:sldId id="264" r:id="rId10"/>
    <p:sldId id="265" r:id="rId11"/>
    <p:sldId id="270" r:id="rId12"/>
    <p:sldId id="271" r:id="rId13"/>
    <p:sldId id="272" r:id="rId14"/>
    <p:sldId id="304" r:id="rId15"/>
    <p:sldId id="303" r:id="rId16"/>
    <p:sldId id="273" r:id="rId17"/>
    <p:sldId id="275"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305" r:id="rId35"/>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Unicode MS" charset="0"/>
      </a:defRPr>
    </a:lvl1pPr>
    <a:lvl2pPr marL="742950" indent="-285750" algn="l" defTabSz="449263"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Unicode MS" charset="0"/>
      </a:defRPr>
    </a:lvl2pPr>
    <a:lvl3pPr marL="11430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Unicode MS" charset="0"/>
      </a:defRPr>
    </a:lvl3pPr>
    <a:lvl4pPr marL="16002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Unicode MS" charset="0"/>
      </a:defRPr>
    </a:lvl4pPr>
    <a:lvl5pPr marL="20574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Unicode MS" charset="0"/>
      </a:defRPr>
    </a:lvl5pPr>
    <a:lvl6pPr marL="2286000" algn="l" defTabSz="914400" rtl="0" eaLnBrk="1" latinLnBrk="0" hangingPunct="1">
      <a:defRPr kern="1200">
        <a:solidFill>
          <a:schemeClr val="bg1"/>
        </a:solidFill>
        <a:latin typeface="Arial" charset="0"/>
        <a:ea typeface="+mn-ea"/>
        <a:cs typeface="Arial Unicode MS" charset="0"/>
      </a:defRPr>
    </a:lvl6pPr>
    <a:lvl7pPr marL="2743200" algn="l" defTabSz="914400" rtl="0" eaLnBrk="1" latinLnBrk="0" hangingPunct="1">
      <a:defRPr kern="1200">
        <a:solidFill>
          <a:schemeClr val="bg1"/>
        </a:solidFill>
        <a:latin typeface="Arial" charset="0"/>
        <a:ea typeface="+mn-ea"/>
        <a:cs typeface="Arial Unicode MS" charset="0"/>
      </a:defRPr>
    </a:lvl7pPr>
    <a:lvl8pPr marL="3200400" algn="l" defTabSz="914400" rtl="0" eaLnBrk="1" latinLnBrk="0" hangingPunct="1">
      <a:defRPr kern="1200">
        <a:solidFill>
          <a:schemeClr val="bg1"/>
        </a:solidFill>
        <a:latin typeface="Arial" charset="0"/>
        <a:ea typeface="+mn-ea"/>
        <a:cs typeface="Arial Unicode MS" charset="0"/>
      </a:defRPr>
    </a:lvl8pPr>
    <a:lvl9pPr marL="3657600" algn="l" defTabSz="914400" rtl="0" eaLnBrk="1" latinLnBrk="0" hangingPunct="1">
      <a:defRPr kern="1200">
        <a:solidFill>
          <a:schemeClr val="bg1"/>
        </a:solidFill>
        <a:latin typeface="Arial" charset="0"/>
        <a:ea typeface="+mn-ea"/>
        <a:cs typeface="Arial Unicode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99"/>
    <a:srgbClr val="FF66FF"/>
    <a:srgbClr val="060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7" d="100"/>
          <a:sy n="77" d="100"/>
        </p:scale>
        <p:origin x="-954" y="-126"/>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76.wmf"/><Relationship Id="rId7" Type="http://schemas.openxmlformats.org/officeDocument/2006/relationships/image" Target="../media/image80.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4" Type="http://schemas.openxmlformats.org/officeDocument/2006/relationships/image" Target="../media/image12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3.wmf"/><Relationship Id="rId7" Type="http://schemas.openxmlformats.org/officeDocument/2006/relationships/image" Target="../media/image27.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5" Type="http://schemas.openxmlformats.org/officeDocument/2006/relationships/image" Target="../media/image40.wmf"/><Relationship Id="rId4"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8.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4.wmf"/><Relationship Id="rId7" Type="http://schemas.openxmlformats.org/officeDocument/2006/relationships/image" Target="../media/image68.wmf"/><Relationship Id="rId2" Type="http://schemas.openxmlformats.org/officeDocument/2006/relationships/image" Target="../media/image63.wmf"/><Relationship Id="rId1" Type="http://schemas.openxmlformats.org/officeDocument/2006/relationships/image" Target="../media/image19.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050" name="Rectangle 2"/>
          <p:cNvSpPr>
            <a:spLocks noGrp="1" noChangeArrowheads="1"/>
          </p:cNvSpPr>
          <p:nvPr>
            <p:ph type="hdr"/>
          </p:nvPr>
        </p:nvSpPr>
        <p:spPr bwMode="auto">
          <a:xfrm>
            <a:off x="0" y="0"/>
            <a:ext cx="29702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pPr>
              <a:defRPr/>
            </a:pPr>
            <a:endParaRPr lang="es-ES" altLang="es-ES"/>
          </a:p>
        </p:txBody>
      </p:sp>
      <p:sp>
        <p:nvSpPr>
          <p:cNvPr id="2051" name="Rectangle 3"/>
          <p:cNvSpPr>
            <a:spLocks noGrp="1" noChangeArrowheads="1"/>
          </p:cNvSpPr>
          <p:nvPr>
            <p:ph type="dt"/>
          </p:nvPr>
        </p:nvSpPr>
        <p:spPr bwMode="auto">
          <a:xfrm>
            <a:off x="3884613" y="0"/>
            <a:ext cx="29702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pPr>
              <a:defRPr/>
            </a:pPr>
            <a:endParaRPr lang="es-ES" altLang="es-ES"/>
          </a:p>
        </p:txBody>
      </p:sp>
      <p:sp>
        <p:nvSpPr>
          <p:cNvPr id="46085" name="Rectangle 4"/>
          <p:cNvSpPr>
            <a:spLocks noGrp="1" noRot="1" noChangeAspect="1" noChangeArrowheads="1"/>
          </p:cNvSpPr>
          <p:nvPr>
            <p:ph type="sldImg"/>
          </p:nvPr>
        </p:nvSpPr>
        <p:spPr bwMode="auto">
          <a:xfrm>
            <a:off x="1143000" y="685800"/>
            <a:ext cx="4570413" cy="342741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3" name="Rectangle 5"/>
          <p:cNvSpPr>
            <a:spLocks noGrp="1" noChangeArrowheads="1"/>
          </p:cNvSpPr>
          <p:nvPr>
            <p:ph type="body"/>
          </p:nvPr>
        </p:nvSpPr>
        <p:spPr bwMode="auto">
          <a:xfrm>
            <a:off x="685800" y="4343400"/>
            <a:ext cx="54848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es-ES" altLang="es-ES" noProof="0" smtClean="0"/>
          </a:p>
        </p:txBody>
      </p:sp>
      <p:sp>
        <p:nvSpPr>
          <p:cNvPr id="2054" name="Rectangle 6"/>
          <p:cNvSpPr>
            <a:spLocks noGrp="1" noChangeArrowheads="1"/>
          </p:cNvSpPr>
          <p:nvPr>
            <p:ph type="ftr"/>
          </p:nvPr>
        </p:nvSpPr>
        <p:spPr bwMode="auto">
          <a:xfrm>
            <a:off x="0" y="8685213"/>
            <a:ext cx="2970213"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pPr>
              <a:defRPr/>
            </a:pPr>
            <a:endParaRPr lang="es-ES" altLang="es-ES"/>
          </a:p>
        </p:txBody>
      </p:sp>
      <p:sp>
        <p:nvSpPr>
          <p:cNvPr id="2055" name="Rectangle 7"/>
          <p:cNvSpPr>
            <a:spLocks noGrp="1" noChangeArrowheads="1"/>
          </p:cNvSpPr>
          <p:nvPr>
            <p:ph type="sldNum"/>
          </p:nvPr>
        </p:nvSpPr>
        <p:spPr bwMode="auto">
          <a:xfrm>
            <a:off x="3884613" y="8685213"/>
            <a:ext cx="29702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pPr>
              <a:defRPr/>
            </a:pPr>
            <a:fld id="{7A84FE3B-5FEF-45AD-A8E6-1FF6BF7899C1}" type="slidenum">
              <a:rPr lang="es-ES" altLang="es-ES"/>
              <a:pPr>
                <a:defRPr/>
              </a:pPr>
              <a:t>‹Nº›</a:t>
            </a:fld>
            <a:endParaRPr lang="es-ES" altLang="es-ES"/>
          </a:p>
        </p:txBody>
      </p:sp>
    </p:spTree>
    <p:extLst>
      <p:ext uri="{BB962C8B-B14F-4D97-AF65-F5344CB8AC3E}">
        <p14:creationId xmlns:p14="http://schemas.microsoft.com/office/powerpoint/2010/main" val="3896947927"/>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EB001667-B65E-48C2-AA55-4543B05644F7}" type="slidenum">
              <a:rPr lang="es-ES" altLang="es-ES" smtClean="0">
                <a:latin typeface="Arial" charset="0"/>
              </a:rPr>
              <a:pPr/>
              <a:t>1</a:t>
            </a:fld>
            <a:endParaRPr lang="es-ES" altLang="es-ES" smtClean="0">
              <a:latin typeface="Arial" charset="0"/>
            </a:endParaRPr>
          </a:p>
        </p:txBody>
      </p:sp>
      <p:sp>
        <p:nvSpPr>
          <p:cNvPr id="4710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B4BAD6C1-52DC-4207-B1CB-A298D182061E}" type="slidenum">
              <a:rPr lang="es-ES" altLang="es-ES" smtClean="0">
                <a:latin typeface="Arial" charset="0"/>
              </a:rPr>
              <a:pPr/>
              <a:t>15</a:t>
            </a:fld>
            <a:endParaRPr lang="es-ES" altLang="es-ES" smtClean="0">
              <a:latin typeface="Arial" charset="0"/>
            </a:endParaRPr>
          </a:p>
        </p:txBody>
      </p:sp>
      <p:sp>
        <p:nvSpPr>
          <p:cNvPr id="5632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4"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EDD9F505-8CC3-47A4-B9EF-DF1F543DCE98}" type="slidenum">
              <a:rPr lang="es-ES" altLang="es-ES" smtClean="0">
                <a:latin typeface="Arial" charset="0"/>
              </a:rPr>
              <a:pPr/>
              <a:t>16</a:t>
            </a:fld>
            <a:endParaRPr lang="es-ES" altLang="es-ES" smtClean="0">
              <a:latin typeface="Arial" charset="0"/>
            </a:endParaRPr>
          </a:p>
        </p:txBody>
      </p:sp>
      <p:sp>
        <p:nvSpPr>
          <p:cNvPr id="5734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8"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6D601305-AAC6-4B2B-B7B8-CF531A1E72B9}" type="slidenum">
              <a:rPr lang="es-ES" altLang="es-ES" smtClean="0">
                <a:latin typeface="Arial" charset="0"/>
              </a:rPr>
              <a:pPr/>
              <a:t>17</a:t>
            </a:fld>
            <a:endParaRPr lang="es-ES" altLang="es-ES" smtClean="0">
              <a:latin typeface="Arial" charset="0"/>
            </a:endParaRPr>
          </a:p>
        </p:txBody>
      </p:sp>
      <p:sp>
        <p:nvSpPr>
          <p:cNvPr id="5837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2"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F8DFFA20-F099-4875-A06D-582FB7E98371}" type="slidenum">
              <a:rPr lang="es-ES" altLang="es-ES" smtClean="0">
                <a:latin typeface="Arial" charset="0"/>
              </a:rPr>
              <a:pPr/>
              <a:t>18</a:t>
            </a:fld>
            <a:endParaRPr lang="es-ES" altLang="es-ES" smtClean="0">
              <a:latin typeface="Arial" charset="0"/>
            </a:endParaRPr>
          </a:p>
        </p:txBody>
      </p:sp>
      <p:sp>
        <p:nvSpPr>
          <p:cNvPr id="5939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6"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9943DEA3-8863-4D20-9E21-46418897B2F4}" type="slidenum">
              <a:rPr lang="es-ES" altLang="es-ES" smtClean="0">
                <a:latin typeface="Arial" charset="0"/>
              </a:rPr>
              <a:pPr/>
              <a:t>19</a:t>
            </a:fld>
            <a:endParaRPr lang="es-ES" altLang="es-ES" smtClean="0">
              <a:latin typeface="Arial" charset="0"/>
            </a:endParaRPr>
          </a:p>
        </p:txBody>
      </p:sp>
      <p:sp>
        <p:nvSpPr>
          <p:cNvPr id="6041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20"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4C95FD0F-E983-4811-B8B0-79CD4F0513F1}" type="slidenum">
              <a:rPr lang="es-ES" altLang="es-ES" smtClean="0">
                <a:latin typeface="Arial" charset="0"/>
              </a:rPr>
              <a:pPr/>
              <a:t>20</a:t>
            </a:fld>
            <a:endParaRPr lang="es-ES" altLang="es-ES" smtClean="0">
              <a:latin typeface="Arial" charset="0"/>
            </a:endParaRPr>
          </a:p>
        </p:txBody>
      </p:sp>
      <p:sp>
        <p:nvSpPr>
          <p:cNvPr id="6144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4"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9206003C-17C1-4AE7-B07C-B16EF7FC9ABE}" type="slidenum">
              <a:rPr lang="es-ES" altLang="es-ES" smtClean="0">
                <a:latin typeface="Arial" charset="0"/>
              </a:rPr>
              <a:pPr/>
              <a:t>21</a:t>
            </a:fld>
            <a:endParaRPr lang="es-ES" altLang="es-ES" smtClean="0">
              <a:latin typeface="Arial" charset="0"/>
            </a:endParaRPr>
          </a:p>
        </p:txBody>
      </p:sp>
      <p:sp>
        <p:nvSpPr>
          <p:cNvPr id="6246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8"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7B21610B-923F-4B6C-B839-54146F586CAD}" type="slidenum">
              <a:rPr lang="es-ES" altLang="es-ES" smtClean="0">
                <a:latin typeface="Arial" charset="0"/>
              </a:rPr>
              <a:pPr/>
              <a:t>22</a:t>
            </a:fld>
            <a:endParaRPr lang="es-ES" altLang="es-ES" smtClean="0">
              <a:latin typeface="Arial" charset="0"/>
            </a:endParaRPr>
          </a:p>
        </p:txBody>
      </p:sp>
      <p:sp>
        <p:nvSpPr>
          <p:cNvPr id="6349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2"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2F3CB8AD-C90B-4C67-84D7-3D9A05745FF1}" type="slidenum">
              <a:rPr lang="es-ES" altLang="es-ES" smtClean="0">
                <a:latin typeface="Arial" charset="0"/>
              </a:rPr>
              <a:pPr/>
              <a:t>23</a:t>
            </a:fld>
            <a:endParaRPr lang="es-ES" altLang="es-ES" smtClean="0">
              <a:latin typeface="Arial" charset="0"/>
            </a:endParaRPr>
          </a:p>
        </p:txBody>
      </p:sp>
      <p:sp>
        <p:nvSpPr>
          <p:cNvPr id="6451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6"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BFAA39FA-1311-4B3C-8139-40923BE521B6}" type="slidenum">
              <a:rPr lang="es-ES" altLang="es-ES" smtClean="0">
                <a:latin typeface="Arial" charset="0"/>
              </a:rPr>
              <a:pPr/>
              <a:t>24</a:t>
            </a:fld>
            <a:endParaRPr lang="es-ES" altLang="es-ES" smtClean="0">
              <a:latin typeface="Arial" charset="0"/>
            </a:endParaRPr>
          </a:p>
        </p:txBody>
      </p:sp>
      <p:sp>
        <p:nvSpPr>
          <p:cNvPr id="6553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40"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F23DD992-98D0-48F2-9B2C-2CEBEDF73E09}" type="slidenum">
              <a:rPr lang="es-ES" altLang="es-ES" smtClean="0">
                <a:latin typeface="Arial" charset="0"/>
              </a:rPr>
              <a:pPr/>
              <a:t>4</a:t>
            </a:fld>
            <a:endParaRPr lang="es-ES" altLang="es-ES" smtClean="0">
              <a:latin typeface="Arial" charset="0"/>
            </a:endParaRPr>
          </a:p>
        </p:txBody>
      </p:sp>
      <p:sp>
        <p:nvSpPr>
          <p:cNvPr id="4813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2"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6BF0FB2A-8B56-426A-88C8-5930AE33649E}" type="slidenum">
              <a:rPr lang="es-ES" altLang="es-ES" smtClean="0">
                <a:latin typeface="Arial" charset="0"/>
              </a:rPr>
              <a:pPr/>
              <a:t>25</a:t>
            </a:fld>
            <a:endParaRPr lang="es-ES" altLang="es-ES" smtClean="0">
              <a:latin typeface="Arial" charset="0"/>
            </a:endParaRPr>
          </a:p>
        </p:txBody>
      </p:sp>
      <p:sp>
        <p:nvSpPr>
          <p:cNvPr id="6656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4"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D7BFBDAF-B225-4FBB-81C5-3AC331D6FF17}" type="slidenum">
              <a:rPr lang="es-ES" altLang="es-ES" smtClean="0">
                <a:latin typeface="Arial" charset="0"/>
              </a:rPr>
              <a:pPr/>
              <a:t>26</a:t>
            </a:fld>
            <a:endParaRPr lang="es-ES" altLang="es-ES" smtClean="0">
              <a:latin typeface="Arial" charset="0"/>
            </a:endParaRPr>
          </a:p>
        </p:txBody>
      </p:sp>
      <p:sp>
        <p:nvSpPr>
          <p:cNvPr id="6758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8"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25D13A98-B724-4EF9-8B82-8E8CC736B470}" type="slidenum">
              <a:rPr lang="es-ES" altLang="es-ES" smtClean="0">
                <a:latin typeface="Arial" charset="0"/>
              </a:rPr>
              <a:pPr/>
              <a:t>27</a:t>
            </a:fld>
            <a:endParaRPr lang="es-ES" altLang="es-ES" smtClean="0">
              <a:latin typeface="Arial" charset="0"/>
            </a:endParaRPr>
          </a:p>
        </p:txBody>
      </p:sp>
      <p:sp>
        <p:nvSpPr>
          <p:cNvPr id="6861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2"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49D12DBB-E0A7-4528-B947-C76C958209A8}" type="slidenum">
              <a:rPr lang="es-ES" altLang="es-ES" smtClean="0">
                <a:latin typeface="Arial" charset="0"/>
              </a:rPr>
              <a:pPr/>
              <a:t>28</a:t>
            </a:fld>
            <a:endParaRPr lang="es-ES" altLang="es-ES" smtClean="0">
              <a:latin typeface="Arial" charset="0"/>
            </a:endParaRPr>
          </a:p>
        </p:txBody>
      </p:sp>
      <p:sp>
        <p:nvSpPr>
          <p:cNvPr id="6963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6"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EFF4CEF3-8D5F-49E7-8848-7468AE86D865}" type="slidenum">
              <a:rPr lang="es-ES" altLang="es-ES" smtClean="0">
                <a:latin typeface="Arial" charset="0"/>
              </a:rPr>
              <a:pPr/>
              <a:t>29</a:t>
            </a:fld>
            <a:endParaRPr lang="es-ES" altLang="es-ES" smtClean="0">
              <a:latin typeface="Arial" charset="0"/>
            </a:endParaRPr>
          </a:p>
        </p:txBody>
      </p:sp>
      <p:sp>
        <p:nvSpPr>
          <p:cNvPr id="7065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60"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C7DD5A7A-CBA1-4D66-8CDB-7A55EBD6AB82}" type="slidenum">
              <a:rPr lang="es-ES" altLang="es-ES" smtClean="0">
                <a:latin typeface="Arial" charset="0"/>
              </a:rPr>
              <a:pPr/>
              <a:t>30</a:t>
            </a:fld>
            <a:endParaRPr lang="es-ES" altLang="es-ES" smtClean="0">
              <a:latin typeface="Arial" charset="0"/>
            </a:endParaRPr>
          </a:p>
        </p:txBody>
      </p:sp>
      <p:sp>
        <p:nvSpPr>
          <p:cNvPr id="7168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4"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F36A4298-99C7-4621-9EA9-87A76106D83F}" type="slidenum">
              <a:rPr lang="es-ES" altLang="es-ES" smtClean="0">
                <a:latin typeface="Arial" charset="0"/>
              </a:rPr>
              <a:pPr/>
              <a:t>31</a:t>
            </a:fld>
            <a:endParaRPr lang="es-ES" altLang="es-ES" smtClean="0">
              <a:latin typeface="Arial" charset="0"/>
            </a:endParaRPr>
          </a:p>
        </p:txBody>
      </p:sp>
      <p:sp>
        <p:nvSpPr>
          <p:cNvPr id="7270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8"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B8EBFEA0-01C0-4482-8B19-5237958C9333}" type="slidenum">
              <a:rPr lang="es-ES" altLang="es-ES" smtClean="0">
                <a:latin typeface="Arial" charset="0"/>
              </a:rPr>
              <a:pPr/>
              <a:t>32</a:t>
            </a:fld>
            <a:endParaRPr lang="es-ES" altLang="es-ES" smtClean="0">
              <a:latin typeface="Arial" charset="0"/>
            </a:endParaRPr>
          </a:p>
        </p:txBody>
      </p:sp>
      <p:sp>
        <p:nvSpPr>
          <p:cNvPr id="7373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2"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CE1DAB3B-C003-4D5C-B0BA-E465BB27FBD3}" type="slidenum">
              <a:rPr lang="es-ES" altLang="es-ES" smtClean="0">
                <a:latin typeface="Arial" charset="0"/>
              </a:rPr>
              <a:pPr/>
              <a:t>33</a:t>
            </a:fld>
            <a:endParaRPr lang="es-ES" altLang="es-ES" smtClean="0">
              <a:latin typeface="Arial" charset="0"/>
            </a:endParaRPr>
          </a:p>
        </p:txBody>
      </p:sp>
      <p:sp>
        <p:nvSpPr>
          <p:cNvPr id="7475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6"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4E7F8FE4-0231-423D-933B-4D7551114088}" type="slidenum">
              <a:rPr lang="es-ES" altLang="es-ES" smtClean="0">
                <a:latin typeface="Arial" charset="0"/>
              </a:rPr>
              <a:pPr/>
              <a:t>7</a:t>
            </a:fld>
            <a:endParaRPr lang="es-ES" altLang="es-ES" smtClean="0">
              <a:latin typeface="Arial" charset="0"/>
            </a:endParaRPr>
          </a:p>
        </p:txBody>
      </p:sp>
      <p:sp>
        <p:nvSpPr>
          <p:cNvPr id="4915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6"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6032B1BE-F20B-421A-94BD-007F3BAEE0F3}" type="slidenum">
              <a:rPr lang="es-ES" altLang="es-ES" smtClean="0">
                <a:latin typeface="Arial" charset="0"/>
              </a:rPr>
              <a:pPr/>
              <a:t>8</a:t>
            </a:fld>
            <a:endParaRPr lang="es-ES" altLang="es-ES" smtClean="0">
              <a:latin typeface="Arial" charset="0"/>
            </a:endParaRPr>
          </a:p>
        </p:txBody>
      </p:sp>
      <p:sp>
        <p:nvSpPr>
          <p:cNvPr id="5017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80"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C22BE068-E930-48A2-8766-8EAE83B52C5D}" type="slidenum">
              <a:rPr lang="es-ES" altLang="es-ES" smtClean="0">
                <a:latin typeface="Arial" charset="0"/>
              </a:rPr>
              <a:pPr/>
              <a:t>9</a:t>
            </a:fld>
            <a:endParaRPr lang="es-ES" altLang="es-ES" smtClean="0">
              <a:latin typeface="Arial" charset="0"/>
            </a:endParaRPr>
          </a:p>
        </p:txBody>
      </p:sp>
      <p:sp>
        <p:nvSpPr>
          <p:cNvPr id="5120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4"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B854CD52-E1E9-475D-B9DE-9378D79346D6}" type="slidenum">
              <a:rPr lang="es-ES" altLang="es-ES" smtClean="0">
                <a:latin typeface="Arial" charset="0"/>
              </a:rPr>
              <a:pPr/>
              <a:t>10</a:t>
            </a:fld>
            <a:endParaRPr lang="es-ES" altLang="es-ES" smtClean="0">
              <a:latin typeface="Arial" charset="0"/>
            </a:endParaRPr>
          </a:p>
        </p:txBody>
      </p:sp>
      <p:sp>
        <p:nvSpPr>
          <p:cNvPr id="5222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8"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FD4AD9B1-0DD8-4642-AF79-924569BE424F}" type="slidenum">
              <a:rPr lang="es-ES" altLang="es-ES" smtClean="0">
                <a:latin typeface="Arial" charset="0"/>
              </a:rPr>
              <a:pPr/>
              <a:t>11</a:t>
            </a:fld>
            <a:endParaRPr lang="es-ES" altLang="es-ES" smtClean="0">
              <a:latin typeface="Arial" charset="0"/>
            </a:endParaRPr>
          </a:p>
        </p:txBody>
      </p:sp>
      <p:sp>
        <p:nvSpPr>
          <p:cNvPr id="5325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2"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11A7F054-1995-4DF4-B0FB-DC964695EF5D}" type="slidenum">
              <a:rPr lang="es-ES" altLang="es-ES" smtClean="0">
                <a:latin typeface="Arial" charset="0"/>
              </a:rPr>
              <a:pPr/>
              <a:t>12</a:t>
            </a:fld>
            <a:endParaRPr lang="es-ES" altLang="es-ES" smtClean="0">
              <a:latin typeface="Arial" charset="0"/>
            </a:endParaRPr>
          </a:p>
        </p:txBody>
      </p:sp>
      <p:sp>
        <p:nvSpPr>
          <p:cNvPr id="5427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6"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fld id="{2986E154-B969-453D-A274-98245CD9C769}" type="slidenum">
              <a:rPr lang="es-ES" altLang="es-ES" smtClean="0">
                <a:latin typeface="Arial" charset="0"/>
              </a:rPr>
              <a:pPr/>
              <a:t>13</a:t>
            </a:fld>
            <a:endParaRPr lang="es-ES" altLang="es-ES" smtClean="0">
              <a:latin typeface="Arial" charset="0"/>
            </a:endParaRPr>
          </a:p>
        </p:txBody>
      </p:sp>
      <p:sp>
        <p:nvSpPr>
          <p:cNvPr id="5529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300"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3 Redondear rectángulo de esquina diagonal"/>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8" name="7 Título"/>
          <p:cNvSpPr>
            <a:spLocks noGrp="1"/>
          </p:cNvSpPr>
          <p:nvPr>
            <p:ph type="ctrTitle"/>
          </p:nvPr>
        </p:nvSpPr>
        <p:spPr>
          <a:xfrm>
            <a:off x="464234" y="381001"/>
            <a:ext cx="8229600" cy="2209800"/>
          </a:xfrm>
        </p:spPr>
        <p:txBody>
          <a:bodyPr lIns="45720" rIns="228600"/>
          <a:lstStyle>
            <a:lvl1pPr marL="0" algn="r">
              <a:defRPr sz="4800"/>
            </a:lvl1pPr>
            <a:extLst/>
          </a:lstStyle>
          <a:p>
            <a:r>
              <a:rPr lang="es-ES" smtClean="0"/>
              <a:t>Haga clic para modificar el estilo de título del patrón</a:t>
            </a:r>
            <a:endParaRPr lang="en-US"/>
          </a:p>
        </p:txBody>
      </p:sp>
      <p:sp>
        <p:nvSpPr>
          <p:cNvPr id="9" name="8 Subtítulo"/>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s-ES" smtClean="0"/>
              <a:t>Haga clic para modificar el estilo de subtítulo del patrón</a:t>
            </a:r>
            <a:endParaRPr lang="en-US"/>
          </a:p>
        </p:txBody>
      </p:sp>
      <p:sp>
        <p:nvSpPr>
          <p:cNvPr id="5" name="9 Marcador de fecha"/>
          <p:cNvSpPr>
            <a:spLocks noGrp="1"/>
          </p:cNvSpPr>
          <p:nvPr>
            <p:ph type="dt" sz="half" idx="10"/>
          </p:nvPr>
        </p:nvSpPr>
        <p:spPr>
          <a:xfrm>
            <a:off x="5562600" y="6508750"/>
            <a:ext cx="3001963" cy="274638"/>
          </a:xfrm>
        </p:spPr>
        <p:txBody>
          <a:bodyPr vert="horz" rtlCol="0"/>
          <a:lstStyle>
            <a:lvl1pPr>
              <a:defRPr/>
            </a:lvl1pPr>
            <a:extLst/>
          </a:lstStyle>
          <a:p>
            <a:pPr>
              <a:defRPr/>
            </a:pPr>
            <a:endParaRPr lang="es-ES" altLang="es-ES"/>
          </a:p>
        </p:txBody>
      </p:sp>
      <p:sp>
        <p:nvSpPr>
          <p:cNvPr id="6" name="10 Marcador de número de diapositiva"/>
          <p:cNvSpPr>
            <a:spLocks noGrp="1"/>
          </p:cNvSpPr>
          <p:nvPr>
            <p:ph type="sldNum" sz="quarter" idx="11"/>
          </p:nvPr>
        </p:nvSpPr>
        <p:spPr>
          <a:xfrm>
            <a:off x="8639175" y="6508750"/>
            <a:ext cx="463550" cy="274638"/>
          </a:xfrm>
        </p:spPr>
        <p:txBody>
          <a:bodyPr vert="horz" rtlCol="0"/>
          <a:lstStyle>
            <a:lvl1pPr>
              <a:defRPr>
                <a:solidFill>
                  <a:schemeClr val="tx2">
                    <a:shade val="90000"/>
                  </a:schemeClr>
                </a:solidFill>
              </a:defRPr>
            </a:lvl1pPr>
            <a:extLst/>
          </a:lstStyle>
          <a:p>
            <a:pPr>
              <a:defRPr/>
            </a:pPr>
            <a:fld id="{CFBDB585-0187-4466-9EF3-978432DF232B}" type="slidenum">
              <a:rPr lang="es-ES" altLang="es-ES"/>
              <a:pPr>
                <a:defRPr/>
              </a:pPr>
              <a:t>‹Nº›</a:t>
            </a:fld>
            <a:endParaRPr lang="es-ES" altLang="es-ES"/>
          </a:p>
        </p:txBody>
      </p:sp>
      <p:sp>
        <p:nvSpPr>
          <p:cNvPr id="7" name="11 Marcador de pie de página"/>
          <p:cNvSpPr>
            <a:spLocks noGrp="1"/>
          </p:cNvSpPr>
          <p:nvPr>
            <p:ph type="ftr" sz="quarter" idx="12"/>
          </p:nvPr>
        </p:nvSpPr>
        <p:spPr>
          <a:xfrm>
            <a:off x="1600200" y="6508750"/>
            <a:ext cx="3906838" cy="274638"/>
          </a:xfrm>
        </p:spPr>
        <p:txBody>
          <a:bodyPr vert="horz" rtlCol="0"/>
          <a:lstStyle>
            <a:lvl1pPr>
              <a:defRPr/>
            </a:lvl1pPr>
            <a:extLst/>
          </a:lstStyle>
          <a:p>
            <a:pPr>
              <a:defRPr/>
            </a:pPr>
            <a:endParaRPr lang="es-ES" altLang="es-ES"/>
          </a:p>
        </p:txBody>
      </p:sp>
    </p:spTree>
    <p:extLst>
      <p:ext uri="{BB962C8B-B14F-4D97-AF65-F5344CB8AC3E}">
        <p14:creationId xmlns:p14="http://schemas.microsoft.com/office/powerpoint/2010/main" val="2652472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extLs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2 Marcador de pie de página"/>
          <p:cNvSpPr>
            <a:spLocks noGrp="1"/>
          </p:cNvSpPr>
          <p:nvPr>
            <p:ph type="ftr" sz="quarter" idx="10"/>
          </p:nvPr>
        </p:nvSpPr>
        <p:spPr/>
        <p:txBody>
          <a:bodyPr/>
          <a:lstStyle>
            <a:lvl1pPr>
              <a:defRPr/>
            </a:lvl1pPr>
          </a:lstStyle>
          <a:p>
            <a:pPr>
              <a:defRPr/>
            </a:pPr>
            <a:endParaRPr lang="es-ES" altLang="es-ES"/>
          </a:p>
        </p:txBody>
      </p:sp>
      <p:sp>
        <p:nvSpPr>
          <p:cNvPr id="5" name="13 Marcador de fecha"/>
          <p:cNvSpPr>
            <a:spLocks noGrp="1"/>
          </p:cNvSpPr>
          <p:nvPr>
            <p:ph type="dt" sz="half" idx="11"/>
          </p:nvPr>
        </p:nvSpPr>
        <p:spPr/>
        <p:txBody>
          <a:bodyPr/>
          <a:lstStyle>
            <a:lvl1pPr>
              <a:defRPr/>
            </a:lvl1pPr>
          </a:lstStyle>
          <a:p>
            <a:pPr>
              <a:defRPr/>
            </a:pPr>
            <a:endParaRPr lang="es-ES" altLang="es-ES"/>
          </a:p>
        </p:txBody>
      </p:sp>
      <p:sp>
        <p:nvSpPr>
          <p:cNvPr id="6" name="22 Marcador de número de diapositiva"/>
          <p:cNvSpPr>
            <a:spLocks noGrp="1"/>
          </p:cNvSpPr>
          <p:nvPr>
            <p:ph type="sldNum" sz="quarter" idx="12"/>
          </p:nvPr>
        </p:nvSpPr>
        <p:spPr/>
        <p:txBody>
          <a:bodyPr/>
          <a:lstStyle>
            <a:lvl1pPr>
              <a:defRPr/>
            </a:lvl1pPr>
          </a:lstStyle>
          <a:p>
            <a:pPr>
              <a:defRPr/>
            </a:pPr>
            <a:fld id="{47EFDEC4-823C-4D5D-9A1D-D99429E1402B}" type="slidenum">
              <a:rPr lang="es-ES" altLang="es-ES"/>
              <a:pPr>
                <a:defRPr/>
              </a:pPr>
              <a:t>‹Nº›</a:t>
            </a:fld>
            <a:endParaRPr lang="es-ES" altLang="es-ES"/>
          </a:p>
        </p:txBody>
      </p:sp>
    </p:spTree>
    <p:extLst>
      <p:ext uri="{BB962C8B-B14F-4D97-AF65-F5344CB8AC3E}">
        <p14:creationId xmlns:p14="http://schemas.microsoft.com/office/powerpoint/2010/main" val="2244064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lvl1pPr algn="l">
              <a:defRPr/>
            </a:lvl1pPr>
            <a:extLs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38"/>
            <a:ext cx="6019800" cy="5851525"/>
          </a:xfrm>
        </p:spPr>
        <p:txBody>
          <a:bodyPr vert="eaVert"/>
          <a:lstStyle>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2 Marcador de pie de página"/>
          <p:cNvSpPr>
            <a:spLocks noGrp="1"/>
          </p:cNvSpPr>
          <p:nvPr>
            <p:ph type="ftr" sz="quarter" idx="10"/>
          </p:nvPr>
        </p:nvSpPr>
        <p:spPr/>
        <p:txBody>
          <a:bodyPr/>
          <a:lstStyle>
            <a:lvl1pPr>
              <a:defRPr/>
            </a:lvl1pPr>
          </a:lstStyle>
          <a:p>
            <a:pPr>
              <a:defRPr/>
            </a:pPr>
            <a:endParaRPr lang="es-ES" altLang="es-ES"/>
          </a:p>
        </p:txBody>
      </p:sp>
      <p:sp>
        <p:nvSpPr>
          <p:cNvPr id="5" name="13 Marcador de fecha"/>
          <p:cNvSpPr>
            <a:spLocks noGrp="1"/>
          </p:cNvSpPr>
          <p:nvPr>
            <p:ph type="dt" sz="half" idx="11"/>
          </p:nvPr>
        </p:nvSpPr>
        <p:spPr/>
        <p:txBody>
          <a:bodyPr/>
          <a:lstStyle>
            <a:lvl1pPr>
              <a:defRPr/>
            </a:lvl1pPr>
          </a:lstStyle>
          <a:p>
            <a:pPr>
              <a:defRPr/>
            </a:pPr>
            <a:endParaRPr lang="es-ES" altLang="es-ES"/>
          </a:p>
        </p:txBody>
      </p:sp>
      <p:sp>
        <p:nvSpPr>
          <p:cNvPr id="6" name="22 Marcador de número de diapositiva"/>
          <p:cNvSpPr>
            <a:spLocks noGrp="1"/>
          </p:cNvSpPr>
          <p:nvPr>
            <p:ph type="sldNum" sz="quarter" idx="12"/>
          </p:nvPr>
        </p:nvSpPr>
        <p:spPr/>
        <p:txBody>
          <a:bodyPr/>
          <a:lstStyle>
            <a:lvl1pPr>
              <a:defRPr/>
            </a:lvl1pPr>
          </a:lstStyle>
          <a:p>
            <a:pPr>
              <a:defRPr/>
            </a:pPr>
            <a:fld id="{96FDC5B5-41C8-4CE8-8A9F-34F43338337D}" type="slidenum">
              <a:rPr lang="es-ES" altLang="es-ES"/>
              <a:pPr>
                <a:defRPr/>
              </a:pPr>
              <a:t>‹Nº›</a:t>
            </a:fld>
            <a:endParaRPr lang="es-ES" altLang="es-ES"/>
          </a:p>
        </p:txBody>
      </p:sp>
    </p:spTree>
    <p:extLst>
      <p:ext uri="{BB962C8B-B14F-4D97-AF65-F5344CB8AC3E}">
        <p14:creationId xmlns:p14="http://schemas.microsoft.com/office/powerpoint/2010/main" val="383028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8013" cy="1141412"/>
          </a:xfrm>
        </p:spPr>
        <p:txBody>
          <a:bodyPr/>
          <a:lstStyle/>
          <a:p>
            <a:r>
              <a:rPr lang="es-ES" smtClean="0"/>
              <a:t>Haga clic para modificar el estilo de título del patrón</a:t>
            </a:r>
            <a:endParaRPr lang="es-ES"/>
          </a:p>
        </p:txBody>
      </p:sp>
      <p:sp>
        <p:nvSpPr>
          <p:cNvPr id="3" name="2 Marcador de fecha"/>
          <p:cNvSpPr>
            <a:spLocks noGrp="1"/>
          </p:cNvSpPr>
          <p:nvPr>
            <p:ph type="dt" idx="10"/>
          </p:nvPr>
        </p:nvSpPr>
        <p:spPr>
          <a:xfrm>
            <a:off x="457200" y="6245225"/>
            <a:ext cx="2132013" cy="474663"/>
          </a:xfrm>
        </p:spPr>
        <p:txBody>
          <a:bodyPr/>
          <a:lstStyle>
            <a:lvl1pPr>
              <a:defRPr/>
            </a:lvl1pPr>
          </a:lstStyle>
          <a:p>
            <a:pPr>
              <a:defRPr/>
            </a:pPr>
            <a:endParaRPr lang="es-ES" altLang="es-ES"/>
          </a:p>
        </p:txBody>
      </p:sp>
      <p:sp>
        <p:nvSpPr>
          <p:cNvPr id="4" name="3 Marcador de pie de página"/>
          <p:cNvSpPr>
            <a:spLocks noGrp="1"/>
          </p:cNvSpPr>
          <p:nvPr>
            <p:ph type="ftr" idx="11"/>
          </p:nvPr>
        </p:nvSpPr>
        <p:spPr>
          <a:xfrm>
            <a:off x="3124200" y="6245225"/>
            <a:ext cx="2894013" cy="474663"/>
          </a:xfrm>
        </p:spPr>
        <p:txBody>
          <a:bodyPr/>
          <a:lstStyle>
            <a:lvl1pPr>
              <a:defRPr/>
            </a:lvl1pPr>
          </a:lstStyle>
          <a:p>
            <a:pPr>
              <a:defRPr/>
            </a:pPr>
            <a:endParaRPr lang="es-ES" altLang="es-ES"/>
          </a:p>
        </p:txBody>
      </p:sp>
      <p:sp>
        <p:nvSpPr>
          <p:cNvPr id="5" name="4 Marcador de número de diapositiva"/>
          <p:cNvSpPr>
            <a:spLocks noGrp="1"/>
          </p:cNvSpPr>
          <p:nvPr>
            <p:ph type="sldNum" idx="12"/>
          </p:nvPr>
        </p:nvSpPr>
        <p:spPr>
          <a:xfrm>
            <a:off x="6553200" y="6245225"/>
            <a:ext cx="2132013" cy="474663"/>
          </a:xfrm>
        </p:spPr>
        <p:txBody>
          <a:bodyPr/>
          <a:lstStyle>
            <a:lvl1pPr>
              <a:defRPr/>
            </a:lvl1pPr>
          </a:lstStyle>
          <a:p>
            <a:pPr>
              <a:defRPr/>
            </a:pPr>
            <a:fld id="{1A287E70-63C1-4897-8E24-620478D651ED}" type="slidenum">
              <a:rPr lang="es-ES" altLang="es-ES"/>
              <a:pPr>
                <a:defRPr/>
              </a:pPr>
              <a:t>‹Nº›</a:t>
            </a:fld>
            <a:endParaRPr lang="es-ES" altLang="es-ES"/>
          </a:p>
        </p:txBody>
      </p:sp>
    </p:spTree>
    <p:extLst>
      <p:ext uri="{BB962C8B-B14F-4D97-AF65-F5344CB8AC3E}">
        <p14:creationId xmlns:p14="http://schemas.microsoft.com/office/powerpoint/2010/main" val="756132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4" name="3 Rectángulo"/>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2" name="1 Título"/>
          <p:cNvSpPr>
            <a:spLocks noGrp="1"/>
          </p:cNvSpPr>
          <p:nvPr>
            <p:ph type="title"/>
          </p:nvPr>
        </p:nvSpPr>
        <p:spPr/>
        <p:txBody>
          <a:bodyPr/>
          <a:lstStyle>
            <a:extLst/>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3 Marcador de fecha"/>
          <p:cNvSpPr>
            <a:spLocks noGrp="1"/>
          </p:cNvSpPr>
          <p:nvPr>
            <p:ph type="dt" sz="half" idx="10"/>
          </p:nvPr>
        </p:nvSpPr>
        <p:spPr/>
        <p:txBody>
          <a:bodyPr/>
          <a:lstStyle>
            <a:lvl1pPr>
              <a:defRPr/>
            </a:lvl1pPr>
            <a:extLst/>
          </a:lstStyle>
          <a:p>
            <a:pPr>
              <a:defRPr/>
            </a:pPr>
            <a:endParaRPr lang="es-ES" altLang="es-ES"/>
          </a:p>
        </p:txBody>
      </p:sp>
      <p:sp>
        <p:nvSpPr>
          <p:cNvPr id="6" name="4 Marcador de pie de página"/>
          <p:cNvSpPr>
            <a:spLocks noGrp="1"/>
          </p:cNvSpPr>
          <p:nvPr>
            <p:ph type="ftr" sz="quarter" idx="11"/>
          </p:nvPr>
        </p:nvSpPr>
        <p:spPr/>
        <p:txBody>
          <a:bodyPr/>
          <a:lstStyle>
            <a:lvl1pPr>
              <a:defRPr/>
            </a:lvl1pPr>
            <a:extLst/>
          </a:lstStyle>
          <a:p>
            <a:pPr>
              <a:defRPr/>
            </a:pPr>
            <a:endParaRPr lang="es-ES" altLang="es-ES"/>
          </a:p>
        </p:txBody>
      </p:sp>
      <p:sp>
        <p:nvSpPr>
          <p:cNvPr id="7" name="5 Marcador de número de diapositiva"/>
          <p:cNvSpPr>
            <a:spLocks noGrp="1"/>
          </p:cNvSpPr>
          <p:nvPr>
            <p:ph type="sldNum" sz="quarter" idx="12"/>
          </p:nvPr>
        </p:nvSpPr>
        <p:spPr/>
        <p:txBody>
          <a:bodyPr/>
          <a:lstStyle>
            <a:lvl1pPr>
              <a:defRPr/>
            </a:lvl1pPr>
            <a:extLst/>
          </a:lstStyle>
          <a:p>
            <a:pPr>
              <a:defRPr/>
            </a:pPr>
            <a:fld id="{A7AF06FD-C295-4AF3-BCF2-2378C0B75CA2}" type="slidenum">
              <a:rPr lang="es-ES" altLang="es-ES"/>
              <a:pPr>
                <a:defRPr/>
              </a:pPr>
              <a:t>‹Nº›</a:t>
            </a:fld>
            <a:endParaRPr lang="es-ES" altLang="es-ES"/>
          </a:p>
        </p:txBody>
      </p:sp>
    </p:spTree>
    <p:extLst>
      <p:ext uri="{BB962C8B-B14F-4D97-AF65-F5344CB8AC3E}">
        <p14:creationId xmlns:p14="http://schemas.microsoft.com/office/powerpoint/2010/main" val="2697918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4" name="3 Rectángulo"/>
          <p:cNvSpPr/>
          <p:nvPr/>
        </p:nvSpPr>
        <p:spPr>
          <a:xfrm>
            <a:off x="1000125" y="3267075"/>
            <a:ext cx="7407275"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2" name="1 Título"/>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22313" y="3287713"/>
            <a:ext cx="7772400" cy="1509712"/>
          </a:xfrm>
        </p:spPr>
        <p:txBody>
          <a:bodyPr rIns="128016"/>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s-ES" smtClean="0"/>
              <a:t>Haga clic para modificar el estilo de texto del patrón</a:t>
            </a:r>
          </a:p>
        </p:txBody>
      </p:sp>
      <p:sp>
        <p:nvSpPr>
          <p:cNvPr id="5" name="7 Marcador de fecha"/>
          <p:cNvSpPr>
            <a:spLocks noGrp="1"/>
          </p:cNvSpPr>
          <p:nvPr>
            <p:ph type="dt" sz="half" idx="10"/>
          </p:nvPr>
        </p:nvSpPr>
        <p:spPr>
          <a:xfrm>
            <a:off x="5562600" y="6513513"/>
            <a:ext cx="3001963" cy="274637"/>
          </a:xfrm>
        </p:spPr>
        <p:txBody>
          <a:bodyPr vert="horz" rtlCol="0"/>
          <a:lstStyle>
            <a:lvl1pPr>
              <a:defRPr/>
            </a:lvl1pPr>
            <a:extLst/>
          </a:lstStyle>
          <a:p>
            <a:pPr>
              <a:defRPr/>
            </a:pPr>
            <a:endParaRPr lang="es-ES" altLang="es-ES"/>
          </a:p>
        </p:txBody>
      </p:sp>
      <p:sp>
        <p:nvSpPr>
          <p:cNvPr id="6" name="8 Marcador de número de diapositiva"/>
          <p:cNvSpPr>
            <a:spLocks noGrp="1"/>
          </p:cNvSpPr>
          <p:nvPr>
            <p:ph type="sldNum" sz="quarter" idx="11"/>
          </p:nvPr>
        </p:nvSpPr>
        <p:spPr>
          <a:xfrm>
            <a:off x="8639175" y="6513513"/>
            <a:ext cx="463550" cy="274637"/>
          </a:xfrm>
        </p:spPr>
        <p:txBody>
          <a:bodyPr vert="horz" rtlCol="0"/>
          <a:lstStyle>
            <a:lvl1pPr>
              <a:defRPr>
                <a:solidFill>
                  <a:schemeClr val="tx2">
                    <a:shade val="90000"/>
                  </a:schemeClr>
                </a:solidFill>
              </a:defRPr>
            </a:lvl1pPr>
            <a:extLst/>
          </a:lstStyle>
          <a:p>
            <a:pPr>
              <a:defRPr/>
            </a:pPr>
            <a:fld id="{AA07D825-EA38-4BBC-90A2-2F07958280EA}" type="slidenum">
              <a:rPr lang="es-ES" altLang="es-ES"/>
              <a:pPr>
                <a:defRPr/>
              </a:pPr>
              <a:t>‹Nº›</a:t>
            </a:fld>
            <a:endParaRPr lang="es-ES" altLang="es-ES"/>
          </a:p>
        </p:txBody>
      </p:sp>
      <p:sp>
        <p:nvSpPr>
          <p:cNvPr id="7" name="9 Marcador de pie de página"/>
          <p:cNvSpPr>
            <a:spLocks noGrp="1"/>
          </p:cNvSpPr>
          <p:nvPr>
            <p:ph type="ftr" sz="quarter" idx="12"/>
          </p:nvPr>
        </p:nvSpPr>
        <p:spPr>
          <a:xfrm>
            <a:off x="1600200" y="6513513"/>
            <a:ext cx="3906838" cy="274637"/>
          </a:xfrm>
        </p:spPr>
        <p:txBody>
          <a:bodyPr vert="horz" rtlCol="0"/>
          <a:lstStyle>
            <a:lvl1pPr>
              <a:defRPr/>
            </a:lvl1pPr>
            <a:extLst/>
          </a:lstStyle>
          <a:p>
            <a:pPr>
              <a:defRPr/>
            </a:pPr>
            <a:endParaRPr lang="es-ES" altLang="es-ES"/>
          </a:p>
        </p:txBody>
      </p:sp>
    </p:spTree>
    <p:extLst>
      <p:ext uri="{BB962C8B-B14F-4D97-AF65-F5344CB8AC3E}">
        <p14:creationId xmlns:p14="http://schemas.microsoft.com/office/powerpoint/2010/main" val="382969879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5" name="4 Rectángulo"/>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2" name="1 Título"/>
          <p:cNvSpPr>
            <a:spLocks noGrp="1"/>
          </p:cNvSpPr>
          <p:nvPr>
            <p:ph type="title"/>
          </p:nvPr>
        </p:nvSpPr>
        <p:spPr/>
        <p:txBody>
          <a:bodyPr/>
          <a:lstStyle>
            <a:extLst/>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4 Marcador de fecha"/>
          <p:cNvSpPr>
            <a:spLocks noGrp="1"/>
          </p:cNvSpPr>
          <p:nvPr>
            <p:ph type="dt" sz="half" idx="10"/>
          </p:nvPr>
        </p:nvSpPr>
        <p:spPr/>
        <p:txBody>
          <a:bodyPr/>
          <a:lstStyle>
            <a:lvl1pPr>
              <a:defRPr/>
            </a:lvl1pPr>
            <a:extLst/>
          </a:lstStyle>
          <a:p>
            <a:pPr>
              <a:defRPr/>
            </a:pPr>
            <a:endParaRPr lang="es-ES" altLang="es-ES"/>
          </a:p>
        </p:txBody>
      </p:sp>
      <p:sp>
        <p:nvSpPr>
          <p:cNvPr id="7" name="5 Marcador de pie de página"/>
          <p:cNvSpPr>
            <a:spLocks noGrp="1"/>
          </p:cNvSpPr>
          <p:nvPr>
            <p:ph type="ftr" sz="quarter" idx="11"/>
          </p:nvPr>
        </p:nvSpPr>
        <p:spPr/>
        <p:txBody>
          <a:bodyPr/>
          <a:lstStyle>
            <a:lvl1pPr>
              <a:defRPr/>
            </a:lvl1pPr>
            <a:extLst/>
          </a:lstStyle>
          <a:p>
            <a:pPr>
              <a:defRPr/>
            </a:pPr>
            <a:endParaRPr lang="es-ES" altLang="es-ES"/>
          </a:p>
        </p:txBody>
      </p:sp>
      <p:sp>
        <p:nvSpPr>
          <p:cNvPr id="8" name="6 Marcador de número de diapositiva"/>
          <p:cNvSpPr>
            <a:spLocks noGrp="1"/>
          </p:cNvSpPr>
          <p:nvPr>
            <p:ph type="sldNum" sz="quarter" idx="12"/>
          </p:nvPr>
        </p:nvSpPr>
        <p:spPr>
          <a:xfrm>
            <a:off x="8640763" y="6515100"/>
            <a:ext cx="465137" cy="273050"/>
          </a:xfrm>
        </p:spPr>
        <p:txBody>
          <a:bodyPr/>
          <a:lstStyle>
            <a:lvl1pPr>
              <a:defRPr/>
            </a:lvl1pPr>
            <a:extLst/>
          </a:lstStyle>
          <a:p>
            <a:pPr>
              <a:defRPr/>
            </a:pPr>
            <a:fld id="{28B68257-F55E-4773-BF48-FBF35445A6EF}" type="slidenum">
              <a:rPr lang="es-ES" altLang="es-ES"/>
              <a:pPr>
                <a:defRPr/>
              </a:pPr>
              <a:t>‹Nº›</a:t>
            </a:fld>
            <a:endParaRPr lang="es-ES" altLang="es-ES"/>
          </a:p>
        </p:txBody>
      </p:sp>
    </p:spTree>
    <p:extLst>
      <p:ext uri="{BB962C8B-B14F-4D97-AF65-F5344CB8AC3E}">
        <p14:creationId xmlns:p14="http://schemas.microsoft.com/office/powerpoint/2010/main" val="428091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7" name="6 Rectángulo"/>
          <p:cNvSpPr/>
          <p:nvPr/>
        </p:nvSpPr>
        <p:spPr>
          <a:xfrm>
            <a:off x="617538" y="2165350"/>
            <a:ext cx="3748087"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a:defRPr/>
            </a:pPr>
            <a:endParaRPr lang="en-US"/>
          </a:p>
        </p:txBody>
      </p:sp>
      <p:sp>
        <p:nvSpPr>
          <p:cNvPr id="8" name="7 Rectángulo"/>
          <p:cNvSpPr/>
          <p:nvPr/>
        </p:nvSpPr>
        <p:spPr>
          <a:xfrm>
            <a:off x="4800600" y="2165350"/>
            <a:ext cx="3749675"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a:defRPr/>
            </a:pPr>
            <a:endParaRPr lang="en-US"/>
          </a:p>
        </p:txBody>
      </p:sp>
      <p:sp>
        <p:nvSpPr>
          <p:cNvPr id="2" name="1 Título"/>
          <p:cNvSpPr>
            <a:spLocks noGrp="1"/>
          </p:cNvSpPr>
          <p:nvPr>
            <p:ph type="title"/>
          </p:nvPr>
        </p:nvSpPr>
        <p:spPr>
          <a:xfrm>
            <a:off x="457200" y="251948"/>
            <a:ext cx="8229600" cy="1143000"/>
          </a:xfrm>
        </p:spPr>
        <p:txBody>
          <a:bodyPr/>
          <a:lstStyle>
            <a:lvl1pPr>
              <a:defRPr/>
            </a:lvl1pPr>
            <a:extLst/>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a:r>
              <a:rPr lang="es-ES" smtClean="0"/>
              <a:t>Haga clic para modificar el estilo de texto del patrón</a:t>
            </a:r>
          </a:p>
        </p:txBody>
      </p:sp>
      <p:sp>
        <p:nvSpPr>
          <p:cNvPr id="4" name="3 Marcador de texto"/>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a:r>
              <a:rPr lang="es-ES" smtClean="0"/>
              <a:t>Haga clic para modificar el estilo de texto del patrón</a:t>
            </a:r>
          </a:p>
        </p:txBody>
      </p:sp>
      <p:sp>
        <p:nvSpPr>
          <p:cNvPr id="5" name="4 Marcador de contenido"/>
          <p:cNvSpPr>
            <a:spLocks noGrp="1"/>
          </p:cNvSpPr>
          <p:nvPr>
            <p:ph sz="quarter" idx="2"/>
          </p:nvPr>
        </p:nvSpPr>
        <p:spPr>
          <a:xfrm>
            <a:off x="457200" y="2362200"/>
            <a:ext cx="4040188" cy="3941763"/>
          </a:xfrm>
        </p:spPr>
        <p:txBody>
          <a:bodyPr/>
          <a:lstStyle>
            <a:lvl1pPr>
              <a:defRPr sz="2200"/>
            </a:lvl1pPr>
            <a:lvl2pPr>
              <a:defRPr sz="2000"/>
            </a:lvl2pPr>
            <a:lvl3pPr>
              <a:defRPr sz="1800"/>
            </a:lvl3pPr>
            <a:lvl4pPr>
              <a:defRPr sz="1600"/>
            </a:lvl4pPr>
            <a:lvl5pPr>
              <a:defRPr sz="16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contenido"/>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9" name="6 Marcador de fecha"/>
          <p:cNvSpPr>
            <a:spLocks noGrp="1"/>
          </p:cNvSpPr>
          <p:nvPr>
            <p:ph type="dt" sz="half" idx="10"/>
          </p:nvPr>
        </p:nvSpPr>
        <p:spPr/>
        <p:txBody>
          <a:bodyPr/>
          <a:lstStyle>
            <a:lvl1pPr>
              <a:defRPr/>
            </a:lvl1pPr>
            <a:extLst/>
          </a:lstStyle>
          <a:p>
            <a:pPr>
              <a:defRPr/>
            </a:pPr>
            <a:endParaRPr lang="es-ES" altLang="es-ES"/>
          </a:p>
        </p:txBody>
      </p:sp>
      <p:sp>
        <p:nvSpPr>
          <p:cNvPr id="10" name="7 Marcador de pie de página"/>
          <p:cNvSpPr>
            <a:spLocks noGrp="1"/>
          </p:cNvSpPr>
          <p:nvPr>
            <p:ph type="ftr" sz="quarter" idx="11"/>
          </p:nvPr>
        </p:nvSpPr>
        <p:spPr/>
        <p:txBody>
          <a:bodyPr/>
          <a:lstStyle>
            <a:lvl1pPr>
              <a:defRPr/>
            </a:lvl1pPr>
            <a:extLst/>
          </a:lstStyle>
          <a:p>
            <a:pPr>
              <a:defRPr/>
            </a:pPr>
            <a:endParaRPr lang="es-ES" altLang="es-ES"/>
          </a:p>
        </p:txBody>
      </p:sp>
      <p:sp>
        <p:nvSpPr>
          <p:cNvPr id="11" name="8 Marcador de número de diapositiva"/>
          <p:cNvSpPr>
            <a:spLocks noGrp="1"/>
          </p:cNvSpPr>
          <p:nvPr>
            <p:ph type="sldNum" sz="quarter" idx="12"/>
          </p:nvPr>
        </p:nvSpPr>
        <p:spPr>
          <a:xfrm>
            <a:off x="8640763" y="6515100"/>
            <a:ext cx="465137" cy="273050"/>
          </a:xfrm>
        </p:spPr>
        <p:txBody>
          <a:bodyPr/>
          <a:lstStyle>
            <a:lvl1pPr>
              <a:defRPr/>
            </a:lvl1pPr>
            <a:extLst/>
          </a:lstStyle>
          <a:p>
            <a:pPr>
              <a:defRPr/>
            </a:pPr>
            <a:fld id="{96B28725-F3D5-443C-8FE8-AC34E4075A34}" type="slidenum">
              <a:rPr lang="es-ES" altLang="es-ES"/>
              <a:pPr>
                <a:defRPr/>
              </a:pPr>
              <a:t>‹Nº›</a:t>
            </a:fld>
            <a:endParaRPr lang="es-ES" altLang="es-ES"/>
          </a:p>
        </p:txBody>
      </p:sp>
    </p:spTree>
    <p:extLst>
      <p:ext uri="{BB962C8B-B14F-4D97-AF65-F5344CB8AC3E}">
        <p14:creationId xmlns:p14="http://schemas.microsoft.com/office/powerpoint/2010/main" val="65505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3" name="2 Rectángulo"/>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2" name="1 Título"/>
          <p:cNvSpPr>
            <a:spLocks noGrp="1"/>
          </p:cNvSpPr>
          <p:nvPr>
            <p:ph type="title"/>
          </p:nvPr>
        </p:nvSpPr>
        <p:spPr>
          <a:xfrm>
            <a:off x="457200" y="253218"/>
            <a:ext cx="8229600" cy="1143000"/>
          </a:xfrm>
        </p:spPr>
        <p:txBody>
          <a:bodyPr/>
          <a:lstStyle>
            <a:extLst/>
          </a:lstStyle>
          <a:p>
            <a:r>
              <a:rPr lang="es-ES" smtClean="0"/>
              <a:t>Haga clic para modificar el estilo de título del patrón</a:t>
            </a:r>
            <a:endParaRPr lang="en-US"/>
          </a:p>
        </p:txBody>
      </p:sp>
      <p:sp>
        <p:nvSpPr>
          <p:cNvPr id="4" name="2 Marcador de fecha"/>
          <p:cNvSpPr>
            <a:spLocks noGrp="1"/>
          </p:cNvSpPr>
          <p:nvPr>
            <p:ph type="dt" sz="half" idx="10"/>
          </p:nvPr>
        </p:nvSpPr>
        <p:spPr/>
        <p:txBody>
          <a:bodyPr/>
          <a:lstStyle>
            <a:lvl1pPr>
              <a:defRPr/>
            </a:lvl1pPr>
            <a:extLst/>
          </a:lstStyle>
          <a:p>
            <a:pPr>
              <a:defRPr/>
            </a:pPr>
            <a:endParaRPr lang="es-ES" altLang="es-ES"/>
          </a:p>
        </p:txBody>
      </p:sp>
      <p:sp>
        <p:nvSpPr>
          <p:cNvPr id="5" name="3 Marcador de pie de página"/>
          <p:cNvSpPr>
            <a:spLocks noGrp="1"/>
          </p:cNvSpPr>
          <p:nvPr>
            <p:ph type="ftr" sz="quarter" idx="11"/>
          </p:nvPr>
        </p:nvSpPr>
        <p:spPr/>
        <p:txBody>
          <a:bodyPr/>
          <a:lstStyle>
            <a:lvl1pPr>
              <a:defRPr/>
            </a:lvl1pPr>
            <a:extLst/>
          </a:lstStyle>
          <a:p>
            <a:pPr>
              <a:defRPr/>
            </a:pPr>
            <a:endParaRPr lang="es-ES" altLang="es-ES"/>
          </a:p>
        </p:txBody>
      </p:sp>
      <p:sp>
        <p:nvSpPr>
          <p:cNvPr id="6" name="4 Marcador de número de diapositiva"/>
          <p:cNvSpPr>
            <a:spLocks noGrp="1"/>
          </p:cNvSpPr>
          <p:nvPr>
            <p:ph type="sldNum" sz="quarter" idx="12"/>
          </p:nvPr>
        </p:nvSpPr>
        <p:spPr/>
        <p:txBody>
          <a:bodyPr/>
          <a:lstStyle>
            <a:lvl1pPr>
              <a:defRPr/>
            </a:lvl1pPr>
            <a:extLst/>
          </a:lstStyle>
          <a:p>
            <a:pPr>
              <a:defRPr/>
            </a:pPr>
            <a:fld id="{E15A006E-7245-42F3-9231-3553BCE3A23D}" type="slidenum">
              <a:rPr lang="es-ES" altLang="es-ES"/>
              <a:pPr>
                <a:defRPr/>
              </a:pPr>
              <a:t>‹Nº›</a:t>
            </a:fld>
            <a:endParaRPr lang="es-ES" altLang="es-ES"/>
          </a:p>
        </p:txBody>
      </p:sp>
    </p:spTree>
    <p:extLst>
      <p:ext uri="{BB962C8B-B14F-4D97-AF65-F5344CB8AC3E}">
        <p14:creationId xmlns:p14="http://schemas.microsoft.com/office/powerpoint/2010/main" val="2686117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2 Marcador de pie de página"/>
          <p:cNvSpPr>
            <a:spLocks noGrp="1"/>
          </p:cNvSpPr>
          <p:nvPr>
            <p:ph type="ftr" sz="quarter" idx="10"/>
          </p:nvPr>
        </p:nvSpPr>
        <p:spPr/>
        <p:txBody>
          <a:bodyPr/>
          <a:lstStyle>
            <a:lvl1pPr>
              <a:defRPr/>
            </a:lvl1pPr>
          </a:lstStyle>
          <a:p>
            <a:pPr>
              <a:defRPr/>
            </a:pPr>
            <a:endParaRPr lang="es-ES" altLang="es-ES"/>
          </a:p>
        </p:txBody>
      </p:sp>
      <p:sp>
        <p:nvSpPr>
          <p:cNvPr id="3" name="13 Marcador de fecha"/>
          <p:cNvSpPr>
            <a:spLocks noGrp="1"/>
          </p:cNvSpPr>
          <p:nvPr>
            <p:ph type="dt" sz="half" idx="11"/>
          </p:nvPr>
        </p:nvSpPr>
        <p:spPr/>
        <p:txBody>
          <a:bodyPr/>
          <a:lstStyle>
            <a:lvl1pPr>
              <a:defRPr/>
            </a:lvl1pPr>
          </a:lstStyle>
          <a:p>
            <a:pPr>
              <a:defRPr/>
            </a:pPr>
            <a:endParaRPr lang="es-ES" altLang="es-ES"/>
          </a:p>
        </p:txBody>
      </p:sp>
      <p:sp>
        <p:nvSpPr>
          <p:cNvPr id="4" name="22 Marcador de número de diapositiva"/>
          <p:cNvSpPr>
            <a:spLocks noGrp="1"/>
          </p:cNvSpPr>
          <p:nvPr>
            <p:ph type="sldNum" sz="quarter" idx="12"/>
          </p:nvPr>
        </p:nvSpPr>
        <p:spPr/>
        <p:txBody>
          <a:bodyPr/>
          <a:lstStyle>
            <a:lvl1pPr>
              <a:defRPr/>
            </a:lvl1pPr>
          </a:lstStyle>
          <a:p>
            <a:pPr>
              <a:defRPr/>
            </a:pPr>
            <a:fld id="{6BBE8D15-17D1-436A-8664-BC63926D08E7}" type="slidenum">
              <a:rPr lang="es-ES" altLang="es-ES"/>
              <a:pPr>
                <a:defRPr/>
              </a:pPr>
              <a:t>‹Nº›</a:t>
            </a:fld>
            <a:endParaRPr lang="es-ES" altLang="es-ES"/>
          </a:p>
        </p:txBody>
      </p:sp>
    </p:spTree>
    <p:extLst>
      <p:ext uri="{BB962C8B-B14F-4D97-AF65-F5344CB8AC3E}">
        <p14:creationId xmlns:p14="http://schemas.microsoft.com/office/powerpoint/2010/main" val="1899785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Pr>
        <a:solidFill>
          <a:schemeClr val="bg2"/>
        </a:solidFill>
        <a:effectLst/>
      </p:bgPr>
    </p:bg>
    <p:spTree>
      <p:nvGrpSpPr>
        <p:cNvPr id="1" name=""/>
        <p:cNvGrpSpPr/>
        <p:nvPr/>
      </p:nvGrpSpPr>
      <p:grpSpPr>
        <a:xfrm>
          <a:off x="0" y="0"/>
          <a:ext cx="0" cy="0"/>
          <a:chOff x="0" y="0"/>
          <a:chExt cx="0" cy="0"/>
        </a:xfrm>
      </p:grpSpPr>
      <p:sp>
        <p:nvSpPr>
          <p:cNvPr id="5" name="4 Rectángulo"/>
          <p:cNvSpPr/>
          <p:nvPr/>
        </p:nvSpPr>
        <p:spPr>
          <a:xfrm>
            <a:off x="5057775" y="1057275"/>
            <a:ext cx="3748088"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2" name="1 Título"/>
          <p:cNvSpPr>
            <a:spLocks noGrp="1"/>
          </p:cNvSpPr>
          <p:nvPr>
            <p:ph type="title"/>
          </p:nvPr>
        </p:nvSpPr>
        <p:spPr>
          <a:xfrm>
            <a:off x="4963136" y="304800"/>
            <a:ext cx="3931920" cy="762000"/>
          </a:xfrm>
        </p:spPr>
        <p:txBody>
          <a:bodyPr/>
          <a:lstStyle>
            <a:lvl1pPr marL="0" algn="r">
              <a:buNone/>
              <a:defRPr sz="2000" b="1"/>
            </a:lvl1pPr>
            <a:extLst/>
          </a:lstStyle>
          <a:p>
            <a:r>
              <a:rPr lang="es-ES" smtClean="0"/>
              <a:t>Haga clic para modificar el estilo de título del patrón</a:t>
            </a:r>
            <a:endParaRPr lang="en-US"/>
          </a:p>
        </p:txBody>
      </p:sp>
      <p:sp>
        <p:nvSpPr>
          <p:cNvPr id="3" name="2 Marcador de texto"/>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a:r>
              <a:rPr lang="es-ES" smtClean="0"/>
              <a:t>Haga clic para modificar el estilo de texto del patrón</a:t>
            </a:r>
          </a:p>
        </p:txBody>
      </p:sp>
      <p:sp>
        <p:nvSpPr>
          <p:cNvPr id="4" name="3 Marcador de contenido"/>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8 Marcador de fecha"/>
          <p:cNvSpPr>
            <a:spLocks noGrp="1"/>
          </p:cNvSpPr>
          <p:nvPr>
            <p:ph type="dt" sz="half" idx="10"/>
          </p:nvPr>
        </p:nvSpPr>
        <p:spPr>
          <a:xfrm>
            <a:off x="5562600" y="6513513"/>
            <a:ext cx="3001963" cy="274637"/>
          </a:xfrm>
        </p:spPr>
        <p:txBody>
          <a:bodyPr vert="horz" rtlCol="0"/>
          <a:lstStyle>
            <a:lvl1pPr>
              <a:defRPr/>
            </a:lvl1pPr>
            <a:extLst/>
          </a:lstStyle>
          <a:p>
            <a:pPr>
              <a:defRPr/>
            </a:pPr>
            <a:endParaRPr lang="es-ES" altLang="es-ES"/>
          </a:p>
        </p:txBody>
      </p:sp>
      <p:sp>
        <p:nvSpPr>
          <p:cNvPr id="7" name="9 Marcador de número de diapositiva"/>
          <p:cNvSpPr>
            <a:spLocks noGrp="1"/>
          </p:cNvSpPr>
          <p:nvPr>
            <p:ph type="sldNum" sz="quarter" idx="11"/>
          </p:nvPr>
        </p:nvSpPr>
        <p:spPr>
          <a:xfrm>
            <a:off x="8639175" y="6513513"/>
            <a:ext cx="463550" cy="274637"/>
          </a:xfrm>
        </p:spPr>
        <p:txBody>
          <a:bodyPr vert="horz" rtlCol="0"/>
          <a:lstStyle>
            <a:lvl1pPr>
              <a:defRPr>
                <a:solidFill>
                  <a:schemeClr val="tx2">
                    <a:shade val="90000"/>
                  </a:schemeClr>
                </a:solidFill>
              </a:defRPr>
            </a:lvl1pPr>
            <a:extLst/>
          </a:lstStyle>
          <a:p>
            <a:pPr>
              <a:defRPr/>
            </a:pPr>
            <a:fld id="{A007EDC2-93E5-40EF-AB5F-9DE8C42534B2}" type="slidenum">
              <a:rPr lang="es-ES" altLang="es-ES"/>
              <a:pPr>
                <a:defRPr/>
              </a:pPr>
              <a:t>‹Nº›</a:t>
            </a:fld>
            <a:endParaRPr lang="es-ES" altLang="es-ES"/>
          </a:p>
        </p:txBody>
      </p:sp>
      <p:sp>
        <p:nvSpPr>
          <p:cNvPr id="8" name="10 Marcador de pie de página"/>
          <p:cNvSpPr>
            <a:spLocks noGrp="1"/>
          </p:cNvSpPr>
          <p:nvPr>
            <p:ph type="ftr" sz="quarter" idx="12"/>
          </p:nvPr>
        </p:nvSpPr>
        <p:spPr>
          <a:xfrm>
            <a:off x="1600200" y="6513513"/>
            <a:ext cx="3906838" cy="274637"/>
          </a:xfrm>
        </p:spPr>
        <p:txBody>
          <a:bodyPr vert="horz" rtlCol="0"/>
          <a:lstStyle>
            <a:lvl1pPr>
              <a:defRPr/>
            </a:lvl1pPr>
            <a:extLst/>
          </a:lstStyle>
          <a:p>
            <a:pPr>
              <a:defRPr/>
            </a:pPr>
            <a:endParaRPr lang="es-ES" altLang="es-ES"/>
          </a:p>
        </p:txBody>
      </p:sp>
    </p:spTree>
    <p:extLst>
      <p:ext uri="{BB962C8B-B14F-4D97-AF65-F5344CB8AC3E}">
        <p14:creationId xmlns:p14="http://schemas.microsoft.com/office/powerpoint/2010/main" val="181553224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3040443" y="4724400"/>
            <a:ext cx="5486400" cy="664536"/>
          </a:xfrm>
        </p:spPr>
        <p:txBody>
          <a:bodyPr/>
          <a:lstStyle>
            <a:lvl1pPr marL="0" algn="r">
              <a:buNone/>
              <a:defRPr sz="2000" b="1"/>
            </a:lvl1pPr>
            <a:extLst/>
          </a:lstStyle>
          <a:p>
            <a:r>
              <a:rPr lang="es-ES" smtClean="0"/>
              <a:t>Haga clic para modificar el estilo de título del patrón</a:t>
            </a:r>
            <a:endParaRPr lang="en-US"/>
          </a:p>
        </p:txBody>
      </p:sp>
      <p:sp>
        <p:nvSpPr>
          <p:cNvPr id="4" name="3 Marcador de texto"/>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a:r>
              <a:rPr lang="es-ES" smtClean="0"/>
              <a:t>Haga clic para modificar el estilo de texto del patrón</a:t>
            </a:r>
          </a:p>
        </p:txBody>
      </p:sp>
      <p:sp>
        <p:nvSpPr>
          <p:cNvPr id="13" name="12 Marcador de posición de imagen"/>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ormAutofit/>
          </a:bodyPr>
          <a:lstStyle>
            <a:lvl1pPr indent="0">
              <a:buNone/>
              <a:defRPr sz="3200"/>
            </a:lvl1pPr>
            <a:extLst/>
          </a:lstStyle>
          <a:p>
            <a:pPr lvl="0"/>
            <a:r>
              <a:rPr lang="es-ES" noProof="0" smtClean="0"/>
              <a:t>Haga clic en el icono para agregar una imagen</a:t>
            </a:r>
            <a:endParaRPr lang="en-US" noProof="0" dirty="0"/>
          </a:p>
        </p:txBody>
      </p:sp>
      <p:sp>
        <p:nvSpPr>
          <p:cNvPr id="5" name="7 Marcador de fecha"/>
          <p:cNvSpPr>
            <a:spLocks noGrp="1"/>
          </p:cNvSpPr>
          <p:nvPr>
            <p:ph type="dt" sz="half" idx="10"/>
          </p:nvPr>
        </p:nvSpPr>
        <p:spPr>
          <a:xfrm>
            <a:off x="5562600" y="6508750"/>
            <a:ext cx="3001963" cy="274638"/>
          </a:xfrm>
        </p:spPr>
        <p:txBody>
          <a:bodyPr vert="horz" rtlCol="0"/>
          <a:lstStyle>
            <a:lvl1pPr>
              <a:defRPr/>
            </a:lvl1pPr>
            <a:extLst/>
          </a:lstStyle>
          <a:p>
            <a:pPr>
              <a:defRPr/>
            </a:pPr>
            <a:endParaRPr lang="es-ES" altLang="es-ES"/>
          </a:p>
        </p:txBody>
      </p:sp>
      <p:sp>
        <p:nvSpPr>
          <p:cNvPr id="6" name="8 Marcador de número de diapositiva"/>
          <p:cNvSpPr>
            <a:spLocks noGrp="1"/>
          </p:cNvSpPr>
          <p:nvPr>
            <p:ph type="sldNum" sz="quarter" idx="11"/>
          </p:nvPr>
        </p:nvSpPr>
        <p:spPr>
          <a:xfrm>
            <a:off x="8639175" y="6508750"/>
            <a:ext cx="463550" cy="274638"/>
          </a:xfrm>
        </p:spPr>
        <p:txBody>
          <a:bodyPr vert="horz" rtlCol="0"/>
          <a:lstStyle>
            <a:lvl1pPr>
              <a:defRPr>
                <a:solidFill>
                  <a:schemeClr val="tx2">
                    <a:shade val="90000"/>
                  </a:schemeClr>
                </a:solidFill>
              </a:defRPr>
            </a:lvl1pPr>
            <a:extLst/>
          </a:lstStyle>
          <a:p>
            <a:pPr>
              <a:defRPr/>
            </a:pPr>
            <a:fld id="{5178E613-ACCF-4A01-B7FA-6C5A61774416}" type="slidenum">
              <a:rPr lang="es-ES" altLang="es-ES"/>
              <a:pPr>
                <a:defRPr/>
              </a:pPr>
              <a:t>‹Nº›</a:t>
            </a:fld>
            <a:endParaRPr lang="es-ES" altLang="es-ES"/>
          </a:p>
        </p:txBody>
      </p:sp>
      <p:sp>
        <p:nvSpPr>
          <p:cNvPr id="7" name="9 Marcador de pie de página"/>
          <p:cNvSpPr>
            <a:spLocks noGrp="1"/>
          </p:cNvSpPr>
          <p:nvPr>
            <p:ph type="ftr" sz="quarter" idx="12"/>
          </p:nvPr>
        </p:nvSpPr>
        <p:spPr>
          <a:xfrm>
            <a:off x="1600200" y="6508750"/>
            <a:ext cx="3906838" cy="274638"/>
          </a:xfrm>
        </p:spPr>
        <p:txBody>
          <a:bodyPr vert="horz" rtlCol="0"/>
          <a:lstStyle>
            <a:lvl1pPr>
              <a:defRPr/>
            </a:lvl1pPr>
            <a:extLst/>
          </a:lstStyle>
          <a:p>
            <a:pPr>
              <a:defRPr/>
            </a:pPr>
            <a:endParaRPr lang="es-ES" altLang="es-ES"/>
          </a:p>
        </p:txBody>
      </p:sp>
    </p:spTree>
    <p:extLst>
      <p:ext uri="{BB962C8B-B14F-4D97-AF65-F5344CB8AC3E}">
        <p14:creationId xmlns:p14="http://schemas.microsoft.com/office/powerpoint/2010/main" val="2413086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7" name="6 Redondear rectángulo de esquina diagonal"/>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3" name="2 Marcador de pie de página"/>
          <p:cNvSpPr>
            <a:spLocks noGrp="1"/>
          </p:cNvSpPr>
          <p:nvPr>
            <p:ph type="ftr" sz="quarter" idx="3"/>
          </p:nvPr>
        </p:nvSpPr>
        <p:spPr>
          <a:xfrm>
            <a:off x="1295400" y="6400800"/>
            <a:ext cx="4211638" cy="274638"/>
          </a:xfrm>
          <a:prstGeom prst="rect">
            <a:avLst/>
          </a:prstGeom>
        </p:spPr>
        <p:txBody>
          <a:bodyPr/>
          <a:lstStyle>
            <a:lvl1pPr algn="r" eaLnBrk="1" latinLnBrk="0" hangingPunct="1">
              <a:defRPr kumimoji="0" sz="1300">
                <a:solidFill>
                  <a:schemeClr val="bg2">
                    <a:tint val="60000"/>
                    <a:satMod val="155000"/>
                  </a:schemeClr>
                </a:solidFill>
              </a:defRPr>
            </a:lvl1pPr>
            <a:extLst/>
          </a:lstStyle>
          <a:p>
            <a:pPr>
              <a:defRPr/>
            </a:pPr>
            <a:endParaRPr lang="es-ES" altLang="es-ES"/>
          </a:p>
        </p:txBody>
      </p:sp>
      <p:sp>
        <p:nvSpPr>
          <p:cNvPr id="14" name="13 Marcador de fecha"/>
          <p:cNvSpPr>
            <a:spLocks noGrp="1"/>
          </p:cNvSpPr>
          <p:nvPr>
            <p:ph type="dt" sz="half" idx="2"/>
          </p:nvPr>
        </p:nvSpPr>
        <p:spPr>
          <a:xfrm>
            <a:off x="5562600" y="6400800"/>
            <a:ext cx="3001963" cy="274638"/>
          </a:xfrm>
          <a:prstGeom prst="rect">
            <a:avLst/>
          </a:prstGeom>
        </p:spPr>
        <p:txBody>
          <a:bodyPr/>
          <a:lstStyle>
            <a:lvl1pPr algn="l" eaLnBrk="1" latinLnBrk="0" hangingPunct="1">
              <a:defRPr kumimoji="0" sz="1300">
                <a:solidFill>
                  <a:schemeClr val="bg2">
                    <a:tint val="60000"/>
                    <a:satMod val="155000"/>
                  </a:schemeClr>
                </a:solidFill>
              </a:defRPr>
            </a:lvl1pPr>
            <a:extLst/>
          </a:lstStyle>
          <a:p>
            <a:pPr>
              <a:defRPr/>
            </a:pPr>
            <a:endParaRPr lang="es-ES" altLang="es-ES"/>
          </a:p>
        </p:txBody>
      </p:sp>
      <p:sp>
        <p:nvSpPr>
          <p:cNvPr id="23" name="22 Marcador de número de diapositiva"/>
          <p:cNvSpPr>
            <a:spLocks noGrp="1"/>
          </p:cNvSpPr>
          <p:nvPr>
            <p:ph type="sldNum" sz="quarter" idx="4"/>
          </p:nvPr>
        </p:nvSpPr>
        <p:spPr>
          <a:xfrm>
            <a:off x="8639175" y="6515100"/>
            <a:ext cx="463550" cy="273050"/>
          </a:xfrm>
          <a:prstGeom prst="rect">
            <a:avLst/>
          </a:prstGeom>
        </p:spPr>
        <p:txBody>
          <a:bodyPr anchor="ctr"/>
          <a:lstStyle>
            <a:lvl1pPr algn="r" eaLnBrk="1" latinLnBrk="0" hangingPunct="1">
              <a:defRPr kumimoji="0" sz="1600">
                <a:solidFill>
                  <a:schemeClr val="tx2">
                    <a:shade val="90000"/>
                  </a:schemeClr>
                </a:solidFill>
                <a:effectLst/>
              </a:defRPr>
            </a:lvl1pPr>
            <a:extLst/>
          </a:lstStyle>
          <a:p>
            <a:pPr>
              <a:defRPr/>
            </a:pPr>
            <a:fld id="{A8F38B07-CB20-4A64-AD3A-10A94B9838B9}" type="slidenum">
              <a:rPr lang="es-ES" altLang="es-ES"/>
              <a:pPr>
                <a:defRPr/>
              </a:pPr>
              <a:t>‹Nº›</a:t>
            </a:fld>
            <a:endParaRPr lang="es-ES" altLang="es-ES"/>
          </a:p>
        </p:txBody>
      </p:sp>
      <p:sp>
        <p:nvSpPr>
          <p:cNvPr id="22" name="21 Marcador de título"/>
          <p:cNvSpPr>
            <a:spLocks noGrp="1"/>
          </p:cNvSpPr>
          <p:nvPr>
            <p:ph type="title"/>
          </p:nvPr>
        </p:nvSpPr>
        <p:spPr>
          <a:xfrm>
            <a:off x="457200" y="254000"/>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lang="es-ES" smtClean="0"/>
              <a:t>Haga clic para modificar el estilo de título del patrón</a:t>
            </a:r>
            <a:endParaRPr lang="en-US"/>
          </a:p>
        </p:txBody>
      </p:sp>
      <p:sp>
        <p:nvSpPr>
          <p:cNvPr id="1033" name="12 Marcador de texto"/>
          <p:cNvSpPr>
            <a:spLocks noGrp="1"/>
          </p:cNvSpPr>
          <p:nvPr>
            <p:ph type="body" idx="1"/>
          </p:nvPr>
        </p:nvSpPr>
        <p:spPr bwMode="auto">
          <a:xfrm>
            <a:off x="457200" y="16462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endParaRPr lang="en-US" altLang="es-ES" smtClean="0"/>
          </a:p>
        </p:txBody>
      </p:sp>
    </p:spTree>
  </p:cSld>
  <p:clrMap bg1="dk1" tx1="lt1" bg2="dk2" tx2="lt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53" r:id="rId7"/>
    <p:sldLayoutId id="2147483962" r:id="rId8"/>
    <p:sldLayoutId id="2147483963" r:id="rId9"/>
    <p:sldLayoutId id="2147483954" r:id="rId10"/>
    <p:sldLayoutId id="2147483955" r:id="rId11"/>
    <p:sldLayoutId id="2147483964" r:id="rId12"/>
  </p:sldLayoutIdLst>
  <p:txStyles>
    <p:titleStyle>
      <a:lvl1pPr marL="53975" algn="r" rtl="0" eaLnBrk="0" fontAlgn="base" hangingPunct="0">
        <a:spcBef>
          <a:spcPct val="0"/>
        </a:spcBef>
        <a:spcAft>
          <a:spcPct val="0"/>
        </a:spcAft>
        <a:defRPr sz="4600" kern="1200">
          <a:solidFill>
            <a:srgbClr val="E7EACB"/>
          </a:solidFill>
          <a:effectLst>
            <a:outerShdw blurRad="38100" dist="25500" dir="5400000" algn="tl" rotWithShape="0">
              <a:srgbClr val="000000">
                <a:satMod val="180000"/>
                <a:alpha val="75000"/>
              </a:srgbClr>
            </a:outerShdw>
          </a:effectLst>
          <a:latin typeface="+mj-lt"/>
          <a:ea typeface="+mj-ea"/>
          <a:cs typeface="+mj-cs"/>
        </a:defRPr>
      </a:lvl1pPr>
      <a:lvl2pPr marL="53975" algn="r" rtl="0" eaLnBrk="0" fontAlgn="base" hangingPunct="0">
        <a:spcBef>
          <a:spcPct val="0"/>
        </a:spcBef>
        <a:spcAft>
          <a:spcPct val="0"/>
        </a:spcAft>
        <a:defRPr sz="4600">
          <a:solidFill>
            <a:srgbClr val="E7EACB"/>
          </a:solidFill>
          <a:latin typeface="Rockwell" pitchFamily="18" charset="0"/>
        </a:defRPr>
      </a:lvl2pPr>
      <a:lvl3pPr marL="53975" algn="r" rtl="0" eaLnBrk="0" fontAlgn="base" hangingPunct="0">
        <a:spcBef>
          <a:spcPct val="0"/>
        </a:spcBef>
        <a:spcAft>
          <a:spcPct val="0"/>
        </a:spcAft>
        <a:defRPr sz="4600">
          <a:solidFill>
            <a:srgbClr val="E7EACB"/>
          </a:solidFill>
          <a:latin typeface="Rockwell" pitchFamily="18" charset="0"/>
        </a:defRPr>
      </a:lvl3pPr>
      <a:lvl4pPr marL="53975" algn="r" rtl="0" eaLnBrk="0" fontAlgn="base" hangingPunct="0">
        <a:spcBef>
          <a:spcPct val="0"/>
        </a:spcBef>
        <a:spcAft>
          <a:spcPct val="0"/>
        </a:spcAft>
        <a:defRPr sz="4600">
          <a:solidFill>
            <a:srgbClr val="E7EACB"/>
          </a:solidFill>
          <a:latin typeface="Rockwell" pitchFamily="18" charset="0"/>
        </a:defRPr>
      </a:lvl4pPr>
      <a:lvl5pPr marL="53975" algn="r" rtl="0" eaLnBrk="0" fontAlgn="base" hangingPunct="0">
        <a:spcBef>
          <a:spcPct val="0"/>
        </a:spcBef>
        <a:spcAft>
          <a:spcPct val="0"/>
        </a:spcAft>
        <a:defRPr sz="4600">
          <a:solidFill>
            <a:srgbClr val="E7EACB"/>
          </a:solidFill>
          <a:latin typeface="Rockwell" pitchFamily="18" charset="0"/>
        </a:defRPr>
      </a:lvl5pPr>
      <a:lvl6pPr marL="511175" algn="r" rtl="0" fontAlgn="base">
        <a:spcBef>
          <a:spcPct val="0"/>
        </a:spcBef>
        <a:spcAft>
          <a:spcPct val="0"/>
        </a:spcAft>
        <a:defRPr sz="4600">
          <a:solidFill>
            <a:srgbClr val="E7EACB"/>
          </a:solidFill>
          <a:latin typeface="Rockwell" pitchFamily="18" charset="0"/>
        </a:defRPr>
      </a:lvl6pPr>
      <a:lvl7pPr marL="968375" algn="r" rtl="0" fontAlgn="base">
        <a:spcBef>
          <a:spcPct val="0"/>
        </a:spcBef>
        <a:spcAft>
          <a:spcPct val="0"/>
        </a:spcAft>
        <a:defRPr sz="4600">
          <a:solidFill>
            <a:srgbClr val="E7EACB"/>
          </a:solidFill>
          <a:latin typeface="Rockwell" pitchFamily="18" charset="0"/>
        </a:defRPr>
      </a:lvl7pPr>
      <a:lvl8pPr marL="1425575" algn="r" rtl="0" fontAlgn="base">
        <a:spcBef>
          <a:spcPct val="0"/>
        </a:spcBef>
        <a:spcAft>
          <a:spcPct val="0"/>
        </a:spcAft>
        <a:defRPr sz="4600">
          <a:solidFill>
            <a:srgbClr val="E7EACB"/>
          </a:solidFill>
          <a:latin typeface="Rockwell" pitchFamily="18" charset="0"/>
        </a:defRPr>
      </a:lvl8pPr>
      <a:lvl9pPr marL="1882775" algn="r" rtl="0" fontAlgn="base">
        <a:spcBef>
          <a:spcPct val="0"/>
        </a:spcBef>
        <a:spcAft>
          <a:spcPct val="0"/>
        </a:spcAft>
        <a:defRPr sz="4600">
          <a:solidFill>
            <a:srgbClr val="E7EACB"/>
          </a:solidFill>
          <a:latin typeface="Rockwell" pitchFamily="18" charset="0"/>
        </a:defRPr>
      </a:lvl9pPr>
      <a:extLst/>
    </p:titleStyle>
    <p:bodyStyle>
      <a:lvl1pPr marL="292100" indent="-292100" algn="l" rtl="0" eaLnBrk="0" fontAlgn="base" hangingPunct="0">
        <a:spcBef>
          <a:spcPct val="0"/>
        </a:spcBef>
        <a:spcAft>
          <a:spcPct val="0"/>
        </a:spcAft>
        <a:buClr>
          <a:schemeClr val="accent1"/>
        </a:buClr>
        <a:buSzPct val="70000"/>
        <a:buFont typeface="Wingdings 2" pitchFamily="18" charset="2"/>
        <a:buChar char=""/>
        <a:defRPr sz="3200" kern="1200">
          <a:solidFill>
            <a:schemeClr val="tx1"/>
          </a:solidFill>
          <a:latin typeface="+mn-lt"/>
          <a:ea typeface="+mn-ea"/>
          <a:cs typeface="+mn-cs"/>
        </a:defRPr>
      </a:lvl1pPr>
      <a:lvl2pPr marL="639763" indent="-228600" algn="l" rtl="0" eaLnBrk="0" fontAlgn="base" hangingPunct="0">
        <a:spcBef>
          <a:spcPts val="400"/>
        </a:spcBef>
        <a:spcAft>
          <a:spcPct val="0"/>
        </a:spcAft>
        <a:buClr>
          <a:schemeClr val="accent2"/>
        </a:buClr>
        <a:buSzPct val="90000"/>
        <a:buChar char="•"/>
        <a:defRPr sz="2600" kern="1200">
          <a:solidFill>
            <a:schemeClr val="tx1"/>
          </a:solidFill>
          <a:latin typeface="+mn-lt"/>
          <a:ea typeface="+mn-ea"/>
          <a:cs typeface="+mn-cs"/>
        </a:defRPr>
      </a:lvl2pPr>
      <a:lvl3pPr marL="822325" indent="-190500" algn="l" rtl="0" eaLnBrk="0" fontAlgn="base" hangingPunct="0">
        <a:spcBef>
          <a:spcPts val="400"/>
        </a:spcBef>
        <a:spcAft>
          <a:spcPct val="0"/>
        </a:spcAft>
        <a:buClr>
          <a:srgbClr val="A8CDD7"/>
        </a:buClr>
        <a:buSzPct val="100000"/>
        <a:buFont typeface="Wingdings 2" pitchFamily="18" charset="2"/>
        <a:buChar char=""/>
        <a:defRPr sz="2300" kern="1200">
          <a:solidFill>
            <a:schemeClr val="tx1"/>
          </a:solidFill>
          <a:latin typeface="+mn-lt"/>
          <a:ea typeface="+mn-ea"/>
          <a:cs typeface="+mn-cs"/>
        </a:defRPr>
      </a:lvl3pPr>
      <a:lvl4pPr marL="1004888" indent="-182563" algn="l" rtl="0" eaLnBrk="0" fontAlgn="base" hangingPunct="0">
        <a:spcBef>
          <a:spcPts val="400"/>
        </a:spcBef>
        <a:spcAft>
          <a:spcPct val="0"/>
        </a:spcAft>
        <a:buClr>
          <a:srgbClr val="A8CDD7"/>
        </a:buClr>
        <a:buSzPct val="100000"/>
        <a:buFont typeface="Wingdings 2" pitchFamily="18" charset="2"/>
        <a:buChar char=""/>
        <a:defRPr sz="2000" kern="1200">
          <a:solidFill>
            <a:schemeClr val="tx1"/>
          </a:solidFill>
          <a:latin typeface="+mn-lt"/>
          <a:ea typeface="+mn-ea"/>
          <a:cs typeface="+mn-cs"/>
        </a:defRPr>
      </a:lvl4pPr>
      <a:lvl5pPr marL="1187450" indent="-182563" algn="l" rtl="0" eaLnBrk="0" fontAlgn="base" hangingPunct="0">
        <a:spcBef>
          <a:spcPts val="400"/>
        </a:spcBef>
        <a:spcAft>
          <a:spcPct val="0"/>
        </a:spcAft>
        <a:buClr>
          <a:srgbClr val="A8CDD7"/>
        </a:buClr>
        <a:buSzPct val="100000"/>
        <a:buFont typeface="Wingdings 2" pitchFamily="18" charset="2"/>
        <a:buChar char=""/>
        <a:defRPr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image" Target="../media/image45.wmf"/><Relationship Id="rId18" Type="http://schemas.openxmlformats.org/officeDocument/2006/relationships/oleObject" Target="../embeddings/oleObject34.bin"/><Relationship Id="rId3" Type="http://schemas.openxmlformats.org/officeDocument/2006/relationships/notesSlide" Target="../notesSlides/notesSlide6.xml"/><Relationship Id="rId7" Type="http://schemas.openxmlformats.org/officeDocument/2006/relationships/oleObject" Target="../embeddings/oleObject29.bin"/><Relationship Id="rId12" Type="http://schemas.openxmlformats.org/officeDocument/2006/relationships/oleObject" Target="../embeddings/oleObject31.bin"/><Relationship Id="rId17" Type="http://schemas.openxmlformats.org/officeDocument/2006/relationships/image" Target="../media/image47.wmf"/><Relationship Id="rId2" Type="http://schemas.openxmlformats.org/officeDocument/2006/relationships/slideLayout" Target="../slideLayouts/slideLayout7.xml"/><Relationship Id="rId16" Type="http://schemas.openxmlformats.org/officeDocument/2006/relationships/oleObject" Target="../embeddings/oleObject33.bin"/><Relationship Id="rId1" Type="http://schemas.openxmlformats.org/officeDocument/2006/relationships/vmlDrawing" Target="../drawings/vmlDrawing5.vml"/><Relationship Id="rId6" Type="http://schemas.openxmlformats.org/officeDocument/2006/relationships/image" Target="../media/image42.wmf"/><Relationship Id="rId11" Type="http://schemas.openxmlformats.org/officeDocument/2006/relationships/image" Target="../media/image44.wmf"/><Relationship Id="rId5" Type="http://schemas.openxmlformats.org/officeDocument/2006/relationships/oleObject" Target="../embeddings/oleObject28.bin"/><Relationship Id="rId15" Type="http://schemas.openxmlformats.org/officeDocument/2006/relationships/image" Target="../media/image46.wmf"/><Relationship Id="rId10" Type="http://schemas.openxmlformats.org/officeDocument/2006/relationships/oleObject" Target="../embeddings/oleObject30.bin"/><Relationship Id="rId19" Type="http://schemas.openxmlformats.org/officeDocument/2006/relationships/image" Target="../media/image48.wmf"/><Relationship Id="rId4" Type="http://schemas.openxmlformats.org/officeDocument/2006/relationships/image" Target="../media/image3.jpeg"/><Relationship Id="rId9" Type="http://schemas.openxmlformats.org/officeDocument/2006/relationships/image" Target="../media/image49.jpeg"/><Relationship Id="rId14" Type="http://schemas.openxmlformats.org/officeDocument/2006/relationships/oleObject" Target="../embeddings/oleObject32.bin"/></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jpe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9.xml"/><Relationship Id="rId7" Type="http://schemas.openxmlformats.org/officeDocument/2006/relationships/image" Target="../media/image56.png"/><Relationship Id="rId12" Type="http://schemas.openxmlformats.org/officeDocument/2006/relationships/hyperlink" Target="http://phet.colorado.edu/sims/wave-on-a-string/wave-on-a-string_en.html" TargetMode="Externa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5.jpeg"/><Relationship Id="rId11" Type="http://schemas.openxmlformats.org/officeDocument/2006/relationships/image" Target="../media/image53.wmf"/><Relationship Id="rId5" Type="http://schemas.openxmlformats.org/officeDocument/2006/relationships/image" Target="../media/image54.jpeg"/><Relationship Id="rId10" Type="http://schemas.openxmlformats.org/officeDocument/2006/relationships/oleObject" Target="../embeddings/oleObject36.bin"/><Relationship Id="rId4" Type="http://schemas.openxmlformats.org/officeDocument/2006/relationships/image" Target="../media/image3.jpeg"/><Relationship Id="rId9" Type="http://schemas.openxmlformats.org/officeDocument/2006/relationships/image" Target="../media/image52.wmf"/></Relationships>
</file>

<file path=ppt/slides/_rels/slide14.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42.bin"/><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61.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58.wmf"/><Relationship Id="rId11" Type="http://schemas.openxmlformats.org/officeDocument/2006/relationships/oleObject" Target="../embeddings/oleObject41.bin"/><Relationship Id="rId5" Type="http://schemas.openxmlformats.org/officeDocument/2006/relationships/oleObject" Target="../embeddings/oleObject38.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40.bin"/><Relationship Id="rId14" Type="http://schemas.openxmlformats.org/officeDocument/2006/relationships/image" Target="../media/image62.wmf"/></Relationships>
</file>

<file path=ppt/slides/_rels/slide15.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47.bin"/><Relationship Id="rId18" Type="http://schemas.openxmlformats.org/officeDocument/2006/relationships/oleObject" Target="../embeddings/oleObject50.bin"/><Relationship Id="rId3" Type="http://schemas.openxmlformats.org/officeDocument/2006/relationships/notesSlide" Target="../notesSlides/notesSlide10.xml"/><Relationship Id="rId7" Type="http://schemas.openxmlformats.org/officeDocument/2006/relationships/oleObject" Target="../embeddings/oleObject44.bin"/><Relationship Id="rId12" Type="http://schemas.openxmlformats.org/officeDocument/2006/relationships/image" Target="../media/image65.wmf"/><Relationship Id="rId17" Type="http://schemas.openxmlformats.org/officeDocument/2006/relationships/image" Target="../media/image67.wmf"/><Relationship Id="rId2" Type="http://schemas.openxmlformats.org/officeDocument/2006/relationships/slideLayout" Target="../slideLayouts/slideLayout7.xml"/><Relationship Id="rId16" Type="http://schemas.openxmlformats.org/officeDocument/2006/relationships/oleObject" Target="../embeddings/oleObject49.bin"/><Relationship Id="rId1" Type="http://schemas.openxmlformats.org/officeDocument/2006/relationships/vmlDrawing" Target="../drawings/vmlDrawing8.vml"/><Relationship Id="rId6" Type="http://schemas.openxmlformats.org/officeDocument/2006/relationships/image" Target="../media/image19.wmf"/><Relationship Id="rId11" Type="http://schemas.openxmlformats.org/officeDocument/2006/relationships/oleObject" Target="../embeddings/oleObject46.bin"/><Relationship Id="rId5" Type="http://schemas.openxmlformats.org/officeDocument/2006/relationships/oleObject" Target="../embeddings/oleObject43.bin"/><Relationship Id="rId15" Type="http://schemas.openxmlformats.org/officeDocument/2006/relationships/oleObject" Target="../embeddings/oleObject48.bin"/><Relationship Id="rId10" Type="http://schemas.openxmlformats.org/officeDocument/2006/relationships/image" Target="../media/image64.wmf"/><Relationship Id="rId19" Type="http://schemas.openxmlformats.org/officeDocument/2006/relationships/image" Target="../media/image68.wmf"/><Relationship Id="rId4" Type="http://schemas.openxmlformats.org/officeDocument/2006/relationships/image" Target="../media/image69.jpeg"/><Relationship Id="rId9" Type="http://schemas.openxmlformats.org/officeDocument/2006/relationships/oleObject" Target="../embeddings/oleObject45.bin"/><Relationship Id="rId14" Type="http://schemas.openxmlformats.org/officeDocument/2006/relationships/image" Target="../media/image66.wmf"/></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17.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notesSlide" Target="../notesSlides/notesSlide12.xml"/><Relationship Id="rId7"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71.wmf"/><Relationship Id="rId5" Type="http://schemas.openxmlformats.org/officeDocument/2006/relationships/oleObject" Target="../embeddings/oleObject51.bin"/><Relationship Id="rId10" Type="http://schemas.openxmlformats.org/officeDocument/2006/relationships/image" Target="../media/image73.wmf"/><Relationship Id="rId4" Type="http://schemas.openxmlformats.org/officeDocument/2006/relationships/image" Target="../media/image3.jpeg"/><Relationship Id="rId9" Type="http://schemas.openxmlformats.org/officeDocument/2006/relationships/oleObject" Target="../embeddings/oleObject53.bin"/></Relationships>
</file>

<file path=ppt/slides/_rels/slide18.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58.bin"/><Relationship Id="rId18" Type="http://schemas.openxmlformats.org/officeDocument/2006/relationships/image" Target="../media/image80.wmf"/><Relationship Id="rId3" Type="http://schemas.openxmlformats.org/officeDocument/2006/relationships/notesSlide" Target="../notesSlides/notesSlide13.xml"/><Relationship Id="rId7" Type="http://schemas.openxmlformats.org/officeDocument/2006/relationships/oleObject" Target="../embeddings/oleObject55.bin"/><Relationship Id="rId12" Type="http://schemas.openxmlformats.org/officeDocument/2006/relationships/image" Target="../media/image77.wmf"/><Relationship Id="rId17" Type="http://schemas.openxmlformats.org/officeDocument/2006/relationships/oleObject" Target="../embeddings/oleObject60.bin"/><Relationship Id="rId2" Type="http://schemas.openxmlformats.org/officeDocument/2006/relationships/slideLayout" Target="../slideLayouts/slideLayout7.xml"/><Relationship Id="rId16" Type="http://schemas.openxmlformats.org/officeDocument/2006/relationships/image" Target="../media/image79.wmf"/><Relationship Id="rId20" Type="http://schemas.openxmlformats.org/officeDocument/2006/relationships/image" Target="../media/image81.wmf"/><Relationship Id="rId1" Type="http://schemas.openxmlformats.org/officeDocument/2006/relationships/vmlDrawing" Target="../drawings/vmlDrawing10.vml"/><Relationship Id="rId6" Type="http://schemas.openxmlformats.org/officeDocument/2006/relationships/image" Target="../media/image74.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oleObject" Target="../embeddings/oleObject59.bin"/><Relationship Id="rId10" Type="http://schemas.openxmlformats.org/officeDocument/2006/relationships/image" Target="../media/image76.wmf"/><Relationship Id="rId19" Type="http://schemas.openxmlformats.org/officeDocument/2006/relationships/oleObject" Target="../embeddings/oleObject61.bin"/><Relationship Id="rId4" Type="http://schemas.openxmlformats.org/officeDocument/2006/relationships/image" Target="../media/image3.jpeg"/><Relationship Id="rId9" Type="http://schemas.openxmlformats.org/officeDocument/2006/relationships/oleObject" Target="../embeddings/oleObject56.bin"/><Relationship Id="rId14" Type="http://schemas.openxmlformats.org/officeDocument/2006/relationships/image" Target="../media/image78.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notesSlide" Target="../notesSlides/notesSlide14.xml"/><Relationship Id="rId7" Type="http://schemas.openxmlformats.org/officeDocument/2006/relationships/image" Target="../media/image82.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62.bin"/><Relationship Id="rId5" Type="http://schemas.openxmlformats.org/officeDocument/2006/relationships/image" Target="../media/image84.jpeg"/><Relationship Id="rId4" Type="http://schemas.openxmlformats.org/officeDocument/2006/relationships/image" Target="../media/image3.jpeg"/><Relationship Id="rId9" Type="http://schemas.openxmlformats.org/officeDocument/2006/relationships/image" Target="../media/image83.wm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notesSlide" Target="../notesSlides/notesSlide15.xml"/><Relationship Id="rId7" Type="http://schemas.openxmlformats.org/officeDocument/2006/relationships/image" Target="../media/image85.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64.bin"/><Relationship Id="rId11" Type="http://schemas.openxmlformats.org/officeDocument/2006/relationships/image" Target="../media/image87.wmf"/><Relationship Id="rId5" Type="http://schemas.openxmlformats.org/officeDocument/2006/relationships/image" Target="../media/image88.jpeg"/><Relationship Id="rId10" Type="http://schemas.openxmlformats.org/officeDocument/2006/relationships/oleObject" Target="../embeddings/oleObject66.bin"/><Relationship Id="rId4" Type="http://schemas.openxmlformats.org/officeDocument/2006/relationships/image" Target="../media/image3.jpeg"/><Relationship Id="rId9" Type="http://schemas.openxmlformats.org/officeDocument/2006/relationships/image" Target="../media/image86.wmf"/></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hyperlink" Target="http://www2.montes.upm.es/dptos/digfa/cfisica/animaciones.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97.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67.bin"/><Relationship Id="rId5" Type="http://schemas.openxmlformats.org/officeDocument/2006/relationships/image" Target="../media/image98.pn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notesSlide" Target="../notesSlides/notesSlide20.xml"/><Relationship Id="rId7" Type="http://schemas.openxmlformats.org/officeDocument/2006/relationships/image" Target="../media/image99.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68.bin"/><Relationship Id="rId5" Type="http://schemas.openxmlformats.org/officeDocument/2006/relationships/image" Target="../media/image100.jpe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27.xml.rels><?xml version="1.0" encoding="UTF-8" standalone="yes"?>
<Relationships xmlns="http://schemas.openxmlformats.org/package/2006/relationships"><Relationship Id="rId8" Type="http://schemas.openxmlformats.org/officeDocument/2006/relationships/image" Target="../media/image107.jpeg"/><Relationship Id="rId13" Type="http://schemas.openxmlformats.org/officeDocument/2006/relationships/image" Target="../media/image112.jpeg"/><Relationship Id="rId18" Type="http://schemas.openxmlformats.org/officeDocument/2006/relationships/image" Target="../media/image113.jpeg"/><Relationship Id="rId3" Type="http://schemas.openxmlformats.org/officeDocument/2006/relationships/notesSlide" Target="../notesSlides/notesSlide22.xml"/><Relationship Id="rId21" Type="http://schemas.openxmlformats.org/officeDocument/2006/relationships/image" Target="../media/image116.jpeg"/><Relationship Id="rId7" Type="http://schemas.openxmlformats.org/officeDocument/2006/relationships/image" Target="../media/image106.jpeg"/><Relationship Id="rId12" Type="http://schemas.openxmlformats.org/officeDocument/2006/relationships/image" Target="../media/image111.jpeg"/><Relationship Id="rId17" Type="http://schemas.openxmlformats.org/officeDocument/2006/relationships/image" Target="../media/image103.wmf"/><Relationship Id="rId2" Type="http://schemas.openxmlformats.org/officeDocument/2006/relationships/slideLayout" Target="../slideLayouts/slideLayout7.xml"/><Relationship Id="rId16" Type="http://schemas.openxmlformats.org/officeDocument/2006/relationships/oleObject" Target="../embeddings/oleObject71.bin"/><Relationship Id="rId20" Type="http://schemas.openxmlformats.org/officeDocument/2006/relationships/image" Target="../media/image115.jpeg"/><Relationship Id="rId1" Type="http://schemas.openxmlformats.org/officeDocument/2006/relationships/vmlDrawing" Target="../drawings/vmlDrawing15.vml"/><Relationship Id="rId6" Type="http://schemas.openxmlformats.org/officeDocument/2006/relationships/image" Target="../media/image105.jpeg"/><Relationship Id="rId11" Type="http://schemas.openxmlformats.org/officeDocument/2006/relationships/image" Target="../media/image110.jpeg"/><Relationship Id="rId24" Type="http://schemas.openxmlformats.org/officeDocument/2006/relationships/image" Target="../media/image119.jpeg"/><Relationship Id="rId5" Type="http://schemas.openxmlformats.org/officeDocument/2006/relationships/image" Target="../media/image104.jpeg"/><Relationship Id="rId15" Type="http://schemas.openxmlformats.org/officeDocument/2006/relationships/image" Target="../media/image102.wmf"/><Relationship Id="rId23" Type="http://schemas.openxmlformats.org/officeDocument/2006/relationships/image" Target="../media/image118.jpeg"/><Relationship Id="rId10" Type="http://schemas.openxmlformats.org/officeDocument/2006/relationships/image" Target="../media/image109.jpeg"/><Relationship Id="rId19" Type="http://schemas.openxmlformats.org/officeDocument/2006/relationships/image" Target="../media/image114.jpeg"/><Relationship Id="rId4" Type="http://schemas.openxmlformats.org/officeDocument/2006/relationships/image" Target="../media/image3.jpeg"/><Relationship Id="rId9" Type="http://schemas.openxmlformats.org/officeDocument/2006/relationships/image" Target="../media/image108.jpeg"/><Relationship Id="rId14" Type="http://schemas.openxmlformats.org/officeDocument/2006/relationships/oleObject" Target="../embeddings/oleObject70.bin"/><Relationship Id="rId22" Type="http://schemas.openxmlformats.org/officeDocument/2006/relationships/image" Target="../media/image117.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2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24.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notesSlide" Target="../notesSlides/notesSlide25.xml"/><Relationship Id="rId7" Type="http://schemas.openxmlformats.org/officeDocument/2006/relationships/oleObject" Target="../embeddings/oleObject73.bin"/><Relationship Id="rId12" Type="http://schemas.openxmlformats.org/officeDocument/2006/relationships/image" Target="../media/image128.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125.wmf"/><Relationship Id="rId11" Type="http://schemas.openxmlformats.org/officeDocument/2006/relationships/oleObject" Target="../embeddings/oleObject75.bin"/><Relationship Id="rId5" Type="http://schemas.openxmlformats.org/officeDocument/2006/relationships/oleObject" Target="../embeddings/oleObject72.bin"/><Relationship Id="rId10" Type="http://schemas.openxmlformats.org/officeDocument/2006/relationships/image" Target="../media/image127.wmf"/><Relationship Id="rId4" Type="http://schemas.openxmlformats.org/officeDocument/2006/relationships/image" Target="../media/image3.jpeg"/><Relationship Id="rId9" Type="http://schemas.openxmlformats.org/officeDocument/2006/relationships/oleObject" Target="../embeddings/oleObject74.bin"/></Relationships>
</file>

<file path=ppt/slides/_rels/slide31.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80.bin"/><Relationship Id="rId18" Type="http://schemas.openxmlformats.org/officeDocument/2006/relationships/oleObject" Target="../embeddings/oleObject84.bin"/><Relationship Id="rId3" Type="http://schemas.openxmlformats.org/officeDocument/2006/relationships/notesSlide" Target="../notesSlides/notesSlide26.xml"/><Relationship Id="rId7" Type="http://schemas.openxmlformats.org/officeDocument/2006/relationships/oleObject" Target="../embeddings/oleObject77.bin"/><Relationship Id="rId12" Type="http://schemas.openxmlformats.org/officeDocument/2006/relationships/image" Target="../media/image132.wmf"/><Relationship Id="rId17" Type="http://schemas.openxmlformats.org/officeDocument/2006/relationships/oleObject" Target="../embeddings/oleObject83.bin"/><Relationship Id="rId2" Type="http://schemas.openxmlformats.org/officeDocument/2006/relationships/slideLayout" Target="../slideLayouts/slideLayout7.xml"/><Relationship Id="rId16" Type="http://schemas.openxmlformats.org/officeDocument/2006/relationships/oleObject" Target="../embeddings/oleObject82.bin"/><Relationship Id="rId20" Type="http://schemas.openxmlformats.org/officeDocument/2006/relationships/oleObject" Target="../embeddings/oleObject85.bin"/><Relationship Id="rId1" Type="http://schemas.openxmlformats.org/officeDocument/2006/relationships/vmlDrawing" Target="../drawings/vmlDrawing17.vml"/><Relationship Id="rId6" Type="http://schemas.openxmlformats.org/officeDocument/2006/relationships/image" Target="../media/image129.wmf"/><Relationship Id="rId11" Type="http://schemas.openxmlformats.org/officeDocument/2006/relationships/oleObject" Target="../embeddings/oleObject79.bin"/><Relationship Id="rId5" Type="http://schemas.openxmlformats.org/officeDocument/2006/relationships/oleObject" Target="../embeddings/oleObject76.bin"/><Relationship Id="rId15" Type="http://schemas.openxmlformats.org/officeDocument/2006/relationships/oleObject" Target="../embeddings/oleObject81.bin"/><Relationship Id="rId10" Type="http://schemas.openxmlformats.org/officeDocument/2006/relationships/image" Target="../media/image131.wmf"/><Relationship Id="rId19" Type="http://schemas.openxmlformats.org/officeDocument/2006/relationships/image" Target="../media/image134.wmf"/><Relationship Id="rId4" Type="http://schemas.openxmlformats.org/officeDocument/2006/relationships/image" Target="../media/image3.jpeg"/><Relationship Id="rId9" Type="http://schemas.openxmlformats.org/officeDocument/2006/relationships/oleObject" Target="../embeddings/oleObject78.bin"/><Relationship Id="rId14" Type="http://schemas.openxmlformats.org/officeDocument/2006/relationships/image" Target="../media/image133.wmf"/></Relationships>
</file>

<file path=ppt/slides/_rels/slide32.xml.rels><?xml version="1.0" encoding="UTF-8" standalone="yes"?>
<Relationships xmlns="http://schemas.openxmlformats.org/package/2006/relationships"><Relationship Id="rId8" Type="http://schemas.openxmlformats.org/officeDocument/2006/relationships/image" Target="../media/image136.wmf"/><Relationship Id="rId13" Type="http://schemas.openxmlformats.org/officeDocument/2006/relationships/oleObject" Target="../embeddings/oleObject90.bin"/><Relationship Id="rId3" Type="http://schemas.openxmlformats.org/officeDocument/2006/relationships/notesSlide" Target="../notesSlides/notesSlide27.xml"/><Relationship Id="rId7" Type="http://schemas.openxmlformats.org/officeDocument/2006/relationships/oleObject" Target="../embeddings/oleObject87.bin"/><Relationship Id="rId12"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35.wmf"/><Relationship Id="rId11" Type="http://schemas.openxmlformats.org/officeDocument/2006/relationships/image" Target="../media/image138.jpeg"/><Relationship Id="rId5" Type="http://schemas.openxmlformats.org/officeDocument/2006/relationships/oleObject" Target="../embeddings/oleObject86.bin"/><Relationship Id="rId10" Type="http://schemas.openxmlformats.org/officeDocument/2006/relationships/image" Target="../media/image137.wmf"/><Relationship Id="rId4" Type="http://schemas.openxmlformats.org/officeDocument/2006/relationships/image" Target="../media/image3.jpeg"/><Relationship Id="rId9" Type="http://schemas.openxmlformats.org/officeDocument/2006/relationships/oleObject" Target="../embeddings/oleObject88.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40.jpe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39.wmf"/><Relationship Id="rId5" Type="http://schemas.openxmlformats.org/officeDocument/2006/relationships/oleObject" Target="../embeddings/oleObject91.bin"/><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hyperlink" Target="http://galileoandeinstein.physics.virginia.edu/more_stuff/flashlets/doppler.htm" TargetMode="External"/><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6.bin"/><Relationship Id="rId18" Type="http://schemas.openxmlformats.org/officeDocument/2006/relationships/image" Target="../media/image20.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7.w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19.wmf"/><Relationship Id="rId1" Type="http://schemas.openxmlformats.org/officeDocument/2006/relationships/vmlDrawing" Target="../drawings/vmlDrawing1.vml"/><Relationship Id="rId6" Type="http://schemas.openxmlformats.org/officeDocument/2006/relationships/image" Target="../media/image14.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4.bin"/><Relationship Id="rId14" Type="http://schemas.openxmlformats.org/officeDocument/2006/relationships/image" Target="../media/image18.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25.wmf"/><Relationship Id="rId18" Type="http://schemas.openxmlformats.org/officeDocument/2006/relationships/image" Target="../media/image27.wmf"/><Relationship Id="rId3" Type="http://schemas.openxmlformats.org/officeDocument/2006/relationships/notesSlide" Target="../notesSlides/notesSlide3.xml"/><Relationship Id="rId21" Type="http://schemas.openxmlformats.org/officeDocument/2006/relationships/image" Target="../media/image29.png"/><Relationship Id="rId7" Type="http://schemas.openxmlformats.org/officeDocument/2006/relationships/image" Target="../media/image22.wmf"/><Relationship Id="rId12" Type="http://schemas.openxmlformats.org/officeDocument/2006/relationships/oleObject" Target="../embeddings/oleObject13.bin"/><Relationship Id="rId17" Type="http://schemas.openxmlformats.org/officeDocument/2006/relationships/oleObject" Target="../embeddings/oleObject16.bin"/><Relationship Id="rId2" Type="http://schemas.openxmlformats.org/officeDocument/2006/relationships/slideLayout" Target="../slideLayouts/slideLayout7.xml"/><Relationship Id="rId16" Type="http://schemas.openxmlformats.org/officeDocument/2006/relationships/image" Target="../media/image26.wmf"/><Relationship Id="rId20" Type="http://schemas.openxmlformats.org/officeDocument/2006/relationships/image" Target="../media/image28.wmf"/><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24.wmf"/><Relationship Id="rId5" Type="http://schemas.openxmlformats.org/officeDocument/2006/relationships/image" Target="../media/image21.wmf"/><Relationship Id="rId15" Type="http://schemas.openxmlformats.org/officeDocument/2006/relationships/oleObject" Target="../embeddings/oleObject15.bin"/><Relationship Id="rId10" Type="http://schemas.openxmlformats.org/officeDocument/2006/relationships/oleObject" Target="../embeddings/oleObject12.bin"/><Relationship Id="rId19" Type="http://schemas.openxmlformats.org/officeDocument/2006/relationships/oleObject" Target="../embeddings/oleObject17.bin"/><Relationship Id="rId4" Type="http://schemas.openxmlformats.org/officeDocument/2006/relationships/oleObject" Target="../embeddings/oleObject9.bin"/><Relationship Id="rId9" Type="http://schemas.openxmlformats.org/officeDocument/2006/relationships/image" Target="../media/image23.wmf"/><Relationship Id="rId14"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3.wmf"/><Relationship Id="rId3" Type="http://schemas.openxmlformats.org/officeDocument/2006/relationships/notesSlide" Target="../notesSlides/notesSlide4.xml"/><Relationship Id="rId7" Type="http://schemas.openxmlformats.org/officeDocument/2006/relationships/oleObject" Target="../embeddings/oleObject19.bin"/><Relationship Id="rId12"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0.wmf"/><Relationship Id="rId11" Type="http://schemas.openxmlformats.org/officeDocument/2006/relationships/image" Target="../media/image34.jpeg"/><Relationship Id="rId5" Type="http://schemas.openxmlformats.org/officeDocument/2006/relationships/oleObject" Target="../embeddings/oleObject18.bin"/><Relationship Id="rId15" Type="http://schemas.openxmlformats.org/officeDocument/2006/relationships/oleObject" Target="../embeddings/oleObject22.bin"/><Relationship Id="rId10" Type="http://schemas.openxmlformats.org/officeDocument/2006/relationships/image" Target="../media/image32.wmf"/><Relationship Id="rId4" Type="http://schemas.openxmlformats.org/officeDocument/2006/relationships/image" Target="../media/image3.jpeg"/><Relationship Id="rId9" Type="http://schemas.openxmlformats.org/officeDocument/2006/relationships/oleObject" Target="../embeddings/oleObject20.bin"/><Relationship Id="rId14" Type="http://schemas.openxmlformats.org/officeDocument/2006/relationships/image" Target="../media/image35.jpeg"/></Relationships>
</file>

<file path=ppt/slides/_rels/slide9.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39.wmf"/><Relationship Id="rId3" Type="http://schemas.openxmlformats.org/officeDocument/2006/relationships/notesSlide" Target="../notesSlides/notesSlide5.xml"/><Relationship Id="rId7" Type="http://schemas.openxmlformats.org/officeDocument/2006/relationships/oleObject" Target="../embeddings/oleObject24.bin"/><Relationship Id="rId12"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6.wmf"/><Relationship Id="rId11" Type="http://schemas.openxmlformats.org/officeDocument/2006/relationships/image" Target="../media/image41.jpeg"/><Relationship Id="rId5" Type="http://schemas.openxmlformats.org/officeDocument/2006/relationships/oleObject" Target="../embeddings/oleObject23.bin"/><Relationship Id="rId15" Type="http://schemas.openxmlformats.org/officeDocument/2006/relationships/image" Target="../media/image40.wmf"/><Relationship Id="rId10" Type="http://schemas.openxmlformats.org/officeDocument/2006/relationships/image" Target="../media/image38.wmf"/><Relationship Id="rId4" Type="http://schemas.openxmlformats.org/officeDocument/2006/relationships/image" Target="../media/image3.jpeg"/><Relationship Id="rId9" Type="http://schemas.openxmlformats.org/officeDocument/2006/relationships/oleObject" Target="../embeddings/oleObject25.bin"/><Relationship Id="rId1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179388" y="2924943"/>
            <a:ext cx="8713787" cy="1008881"/>
          </a:xfrm>
          <a:solidFill>
            <a:srgbClr val="FFFF00"/>
          </a:solidFill>
          <a:effectLst>
            <a:outerShdw dist="107933" dir="2700000" algn="ctr" rotWithShape="0">
              <a:srgbClr val="000000">
                <a:alpha val="50027"/>
              </a:srgbClr>
            </a:outerShdw>
          </a:effectLst>
        </p:spPr>
        <p:txBody>
          <a:bodyPr/>
          <a:lstStyle/>
          <a:p>
            <a:pPr marL="54864" algn="ctr" eaLnBrk="1" fontAlgn="auto" hangingPunct="1">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s-ES" altLang="es-ES" sz="4000" b="1" dirty="0" smtClean="0">
                <a:solidFill>
                  <a:schemeClr val="tx2">
                    <a:tint val="100000"/>
                    <a:shade val="90000"/>
                    <a:satMod val="250000"/>
                    <a:alpha val="100000"/>
                  </a:schemeClr>
                </a:solidFill>
              </a:rPr>
              <a:t>MOVIMIENTO ONDULATORIO</a:t>
            </a:r>
            <a:endParaRPr lang="es-ES" altLang="es-ES" sz="4000" b="1" dirty="0">
              <a:solidFill>
                <a:schemeClr val="tx2">
                  <a:tint val="100000"/>
                  <a:shade val="90000"/>
                  <a:satMod val="250000"/>
                  <a:alpha val="100000"/>
                </a:schemeClr>
              </a:solidFill>
            </a:endParaRPr>
          </a:p>
        </p:txBody>
      </p:sp>
      <p:sp>
        <p:nvSpPr>
          <p:cNvPr id="3074" name="Rectangle 2"/>
          <p:cNvSpPr>
            <a:spLocks noGrp="1" noChangeArrowheads="1"/>
          </p:cNvSpPr>
          <p:nvPr>
            <p:ph type="subTitle" idx="4294967295"/>
          </p:nvPr>
        </p:nvSpPr>
        <p:spPr>
          <a:xfrm>
            <a:off x="250825" y="4581525"/>
            <a:ext cx="5041900" cy="600075"/>
          </a:xfrm>
          <a:solidFill>
            <a:srgbClr val="FFFF00"/>
          </a:solidFill>
          <a:effectLst>
            <a:outerShdw dist="107933" dir="2700000" algn="ctr" rotWithShape="0">
              <a:srgbClr val="000000">
                <a:alpha val="50026"/>
              </a:srgbClr>
            </a:outerShdw>
          </a:effectLst>
          <a:extLst>
            <a:ext uri="{91240B29-F687-4F45-9708-019B960494DF}">
              <a14:hiddenLine xmlns:a14="http://schemas.microsoft.com/office/drawing/2010/main" w="9525" cap="flat">
                <a:solidFill>
                  <a:srgbClr val="808080"/>
                </a:solidFill>
                <a:round/>
                <a:headEnd/>
                <a:tailEnd/>
              </a14:hiddenLine>
            </a:ext>
          </a:extLst>
        </p:spPr>
        <p:txBody>
          <a:bodyPr lIns="90000" tIns="46800" rIns="90000" bIns="46800"/>
          <a:lstStyle/>
          <a:p>
            <a:pPr marL="0" indent="0" algn="ctr" eaLnBrk="1" hangingPunct="1">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b="1" smtClean="0">
                <a:solidFill>
                  <a:schemeClr val="bg1"/>
                </a:solidFill>
              </a:rPr>
              <a:t>Física 2º Bachillerato</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additive="repl">
                                        <p:cTn id="6" dur="1" fill="hold">
                                          <p:stCondLst>
                                            <p:cond delay="0"/>
                                          </p:stCondLst>
                                        </p:cTn>
                                        <p:tgtEl>
                                          <p:spTgt spid="3073"/>
                                        </p:tgtEl>
                                        <p:attrNameLst>
                                          <p:attrName>style.visibility</p:attrName>
                                        </p:attrNameLst>
                                      </p:cBhvr>
                                      <p:to>
                                        <p:strVal val="visible"/>
                                      </p:to>
                                    </p:set>
                                    <p:animEffect transition="in" filter="slide(fromBottom)">
                                      <p:cBhvr additive="repl">
                                        <p:cTn id="7" dur="500"/>
                                        <p:tgtEl>
                                          <p:spTgt spid="30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additive="repl">
                                        <p:cTn id="11" dur="1" fill="hold">
                                          <p:stCondLst>
                                            <p:cond delay="0"/>
                                          </p:stCondLst>
                                        </p:cTn>
                                        <p:tgtEl>
                                          <p:spTgt spid="3074"/>
                                        </p:tgtEl>
                                        <p:attrNameLst>
                                          <p:attrName>style.visibility</p:attrName>
                                        </p:attrNameLst>
                                      </p:cBhvr>
                                      <p:to>
                                        <p:strVal val="visible"/>
                                      </p:to>
                                    </p:set>
                                    <p:animEffect transition="in" filter="blinds(horizontal)">
                                      <p:cBhvr additive="repl">
                                        <p:cTn id="12" dur="500"/>
                                        <p:tgtEl>
                                          <p:spTgt spid="30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additive="repl">
                                        <p:cTn id="16" dur="1" fill="hold">
                                          <p:stCondLst>
                                            <p:cond delay="0"/>
                                          </p:stCondLst>
                                        </p:cTn>
                                        <p:tgtEl>
                                          <p:spTgt spid="3074">
                                            <p:txEl>
                                              <p:pRg st="0" end="0"/>
                                            </p:txEl>
                                          </p:spTgt>
                                        </p:tgtEl>
                                        <p:attrNameLst>
                                          <p:attrName>style.visibility</p:attrName>
                                        </p:attrNameLst>
                                      </p:cBhvr>
                                      <p:to>
                                        <p:strVal val="visible"/>
                                      </p:to>
                                    </p:set>
                                    <p:animEffect transition="in" filter="blinds(horizontal)">
                                      <p:cBhvr additive="repl">
                                        <p:cTn id="17" dur="500"/>
                                        <p:tgtEl>
                                          <p:spTgt spid="30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5003800" y="4076700"/>
            <a:ext cx="2808288" cy="717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20483" name="Text Box 1"/>
          <p:cNvSpPr txBox="1">
            <a:spLocks noChangeArrowheads="1"/>
          </p:cNvSpPr>
          <p:nvPr/>
        </p:nvSpPr>
        <p:spPr bwMode="auto">
          <a:xfrm>
            <a:off x="4535488" y="2636838"/>
            <a:ext cx="4357687" cy="717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20484" name="Text Box 1"/>
          <p:cNvSpPr txBox="1">
            <a:spLocks noChangeArrowheads="1"/>
          </p:cNvSpPr>
          <p:nvPr/>
        </p:nvSpPr>
        <p:spPr bwMode="auto">
          <a:xfrm>
            <a:off x="2478088" y="1341438"/>
            <a:ext cx="4614862" cy="717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29" name="3 Marcador de número de diapositiva"/>
          <p:cNvSpPr>
            <a:spLocks noGrp="1"/>
          </p:cNvSpPr>
          <p:nvPr>
            <p:ph type="sldNum" sz="quarter" idx="12"/>
          </p:nvPr>
        </p:nvSpPr>
        <p:spPr/>
        <p:txBody>
          <a:bodyPr/>
          <a:lstStyle/>
          <a:p>
            <a:pPr>
              <a:defRPr/>
            </a:pPr>
            <a:fld id="{A3A0D230-EBC3-4190-A21A-BEB31AFA2A5E}" type="slidenum">
              <a:rPr lang="es-ES" altLang="es-ES"/>
              <a:pPr>
                <a:defRPr/>
              </a:pPr>
              <a:t>10</a:t>
            </a:fld>
            <a:endParaRPr lang="es-ES" altLang="es-ES"/>
          </a:p>
        </p:txBody>
      </p:sp>
      <p:sp>
        <p:nvSpPr>
          <p:cNvPr id="20486" name="Text Box 1"/>
          <p:cNvSpPr txBox="1">
            <a:spLocks noChangeArrowheads="1"/>
          </p:cNvSpPr>
          <p:nvPr/>
        </p:nvSpPr>
        <p:spPr bwMode="auto">
          <a:xfrm>
            <a:off x="395288" y="404813"/>
            <a:ext cx="8281987" cy="581025"/>
          </a:xfrm>
          <a:prstGeom prst="rect">
            <a:avLst/>
          </a:prstGeom>
          <a:solidFill>
            <a:srgbClr val="FFFF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a:solidFill>
                  <a:srgbClr val="000000"/>
                </a:solidFill>
                <a:latin typeface="Arial" charset="0"/>
              </a:rPr>
              <a:t>La energía total que tiene el oscilador armónico en cada instante </a:t>
            </a:r>
            <a:r>
              <a:rPr lang="es-ES" altLang="es-ES" sz="1600">
                <a:solidFill>
                  <a:srgbClr val="0000FF"/>
                </a:solidFill>
                <a:latin typeface="Arial" charset="0"/>
              </a:rPr>
              <a:t>es la suma de la energía cinética y potencial</a:t>
            </a:r>
          </a:p>
        </p:txBody>
      </p:sp>
      <p:sp>
        <p:nvSpPr>
          <p:cNvPr id="20487" name="Text Box 2"/>
          <p:cNvSpPr txBox="1">
            <a:spLocks noChangeArrowheads="1"/>
          </p:cNvSpPr>
          <p:nvPr/>
        </p:nvSpPr>
        <p:spPr bwMode="auto">
          <a:xfrm>
            <a:off x="4356100" y="2228850"/>
            <a:ext cx="2592388" cy="336550"/>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a:solidFill>
                  <a:srgbClr val="000000"/>
                </a:solidFill>
                <a:latin typeface="Arial" charset="0"/>
              </a:rPr>
              <a:t>Sacando factor común: </a:t>
            </a:r>
          </a:p>
        </p:txBody>
      </p:sp>
      <p:sp>
        <p:nvSpPr>
          <p:cNvPr id="20488" name="Text Box 4"/>
          <p:cNvSpPr txBox="1">
            <a:spLocks noChangeArrowheads="1"/>
          </p:cNvSpPr>
          <p:nvPr/>
        </p:nvSpPr>
        <p:spPr bwMode="auto">
          <a:xfrm>
            <a:off x="1271588" y="1484313"/>
            <a:ext cx="1293812" cy="369887"/>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E = E</a:t>
            </a:r>
            <a:r>
              <a:rPr lang="es-ES" altLang="es-ES" sz="1600" baseline="-25000">
                <a:solidFill>
                  <a:srgbClr val="000000"/>
                </a:solidFill>
                <a:latin typeface="Arial" charset="0"/>
              </a:rPr>
              <a:t>p</a:t>
            </a:r>
            <a:r>
              <a:rPr lang="es-ES" altLang="es-ES" sz="1600">
                <a:solidFill>
                  <a:srgbClr val="000000"/>
                </a:solidFill>
                <a:latin typeface="Arial" charset="0"/>
              </a:rPr>
              <a:t> + E</a:t>
            </a:r>
            <a:r>
              <a:rPr lang="es-ES" altLang="es-ES" sz="1600" baseline="-25000">
                <a:solidFill>
                  <a:srgbClr val="000000"/>
                </a:solidFill>
                <a:latin typeface="Arial" charset="0"/>
              </a:rPr>
              <a:t>c</a:t>
            </a:r>
            <a:r>
              <a:rPr lang="es-ES" altLang="es-ES" sz="1600">
                <a:solidFill>
                  <a:srgbClr val="000000"/>
                </a:solidFill>
                <a:latin typeface="Arial" charset="0"/>
              </a:rPr>
              <a:t> </a:t>
            </a:r>
          </a:p>
        </p:txBody>
      </p:sp>
      <p:graphicFrame>
        <p:nvGraphicFramePr>
          <p:cNvPr id="20489" name="Object 7"/>
          <p:cNvGraphicFramePr>
            <a:graphicFrameLocks noChangeAspect="1"/>
          </p:cNvGraphicFramePr>
          <p:nvPr/>
        </p:nvGraphicFramePr>
        <p:xfrm>
          <a:off x="4643438" y="2708275"/>
          <a:ext cx="4241800" cy="508000"/>
        </p:xfrm>
        <a:graphic>
          <a:graphicData uri="http://schemas.openxmlformats.org/presentationml/2006/ole">
            <mc:AlternateContent xmlns:mc="http://schemas.openxmlformats.org/markup-compatibility/2006">
              <mc:Choice xmlns:v="urn:schemas-microsoft-com:vml" Requires="v">
                <p:oleObj spid="_x0000_s20518" r:id="rId5" imgW="491473" imgH="491473" progId="">
                  <p:embed/>
                </p:oleObj>
              </mc:Choice>
              <mc:Fallback>
                <p:oleObj r:id="rId5" imgW="491473" imgH="491473"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2708275"/>
                        <a:ext cx="4241800" cy="50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0" name="Text Box 8"/>
          <p:cNvSpPr txBox="1">
            <a:spLocks noChangeArrowheads="1"/>
          </p:cNvSpPr>
          <p:nvPr/>
        </p:nvSpPr>
        <p:spPr bwMode="auto">
          <a:xfrm>
            <a:off x="4427538" y="3573463"/>
            <a:ext cx="1873250" cy="336550"/>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a:solidFill>
                  <a:srgbClr val="000000"/>
                </a:solidFill>
                <a:latin typeface="Arial" charset="0"/>
              </a:rPr>
              <a:t>Simplificando: </a:t>
            </a:r>
          </a:p>
        </p:txBody>
      </p:sp>
      <p:graphicFrame>
        <p:nvGraphicFramePr>
          <p:cNvPr id="20491" name="Object 9"/>
          <p:cNvGraphicFramePr>
            <a:graphicFrameLocks noChangeAspect="1"/>
          </p:cNvGraphicFramePr>
          <p:nvPr/>
        </p:nvGraphicFramePr>
        <p:xfrm>
          <a:off x="5003800" y="4149725"/>
          <a:ext cx="2628900" cy="508000"/>
        </p:xfrm>
        <a:graphic>
          <a:graphicData uri="http://schemas.openxmlformats.org/presentationml/2006/ole">
            <mc:AlternateContent xmlns:mc="http://schemas.openxmlformats.org/markup-compatibility/2006">
              <mc:Choice xmlns:v="urn:schemas-microsoft-com:vml" Requires="v">
                <p:oleObj spid="_x0000_s20519" r:id="rId7" imgW="491473" imgH="491473" progId="">
                  <p:embed/>
                </p:oleObj>
              </mc:Choice>
              <mc:Fallback>
                <p:oleObj r:id="rId7" imgW="491473" imgH="491473" progId="">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4149725"/>
                        <a:ext cx="2628900" cy="50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492" name="Group 10"/>
          <p:cNvGrpSpPr>
            <a:grpSpLocks/>
          </p:cNvGrpSpPr>
          <p:nvPr/>
        </p:nvGrpSpPr>
        <p:grpSpPr bwMode="auto">
          <a:xfrm>
            <a:off x="4356100" y="4941888"/>
            <a:ext cx="4329113" cy="1014412"/>
            <a:chOff x="2744" y="3113"/>
            <a:chExt cx="2727" cy="639"/>
          </a:xfrm>
        </p:grpSpPr>
        <p:sp>
          <p:nvSpPr>
            <p:cNvPr id="20509" name="AutoShape 11"/>
            <p:cNvSpPr>
              <a:spLocks noChangeArrowheads="1"/>
            </p:cNvSpPr>
            <p:nvPr/>
          </p:nvSpPr>
          <p:spPr bwMode="auto">
            <a:xfrm>
              <a:off x="2744" y="3113"/>
              <a:ext cx="2727" cy="639"/>
            </a:xfrm>
            <a:prstGeom prst="bevel">
              <a:avLst>
                <a:gd name="adj" fmla="val 7236"/>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0510" name="Text Box 12"/>
            <p:cNvSpPr txBox="1">
              <a:spLocks noChangeArrowheads="1"/>
            </p:cNvSpPr>
            <p:nvPr/>
          </p:nvSpPr>
          <p:spPr bwMode="auto">
            <a:xfrm>
              <a:off x="2904" y="3177"/>
              <a:ext cx="2431" cy="518"/>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5400" indent="-23813" defTabSz="449263">
                <a:tabLst>
                  <a:tab pos="25400" algn="l"/>
                  <a:tab pos="939800" algn="l"/>
                  <a:tab pos="1854200" algn="l"/>
                  <a:tab pos="2768600" algn="l"/>
                  <a:tab pos="3683000" algn="l"/>
                  <a:tab pos="4597400" algn="l"/>
                  <a:tab pos="5511800" algn="l"/>
                  <a:tab pos="6426200" algn="l"/>
                  <a:tab pos="7340600" algn="l"/>
                  <a:tab pos="8255000" algn="l"/>
                  <a:tab pos="9169400" algn="l"/>
                  <a:tab pos="10083800" algn="l"/>
                </a:tabLst>
                <a:defRPr sz="3200">
                  <a:solidFill>
                    <a:schemeClr val="tx1"/>
                  </a:solidFill>
                  <a:latin typeface="Rockwell" pitchFamily="18" charset="0"/>
                </a:defRPr>
              </a:lvl1pPr>
              <a:lvl2pPr defTabSz="449263">
                <a:tabLst>
                  <a:tab pos="25400" algn="l"/>
                  <a:tab pos="939800" algn="l"/>
                  <a:tab pos="1854200" algn="l"/>
                  <a:tab pos="2768600" algn="l"/>
                  <a:tab pos="3683000" algn="l"/>
                  <a:tab pos="4597400" algn="l"/>
                  <a:tab pos="5511800" algn="l"/>
                  <a:tab pos="6426200" algn="l"/>
                  <a:tab pos="7340600" algn="l"/>
                  <a:tab pos="8255000" algn="l"/>
                  <a:tab pos="9169400" algn="l"/>
                  <a:tab pos="10083800" algn="l"/>
                </a:tabLst>
                <a:defRPr sz="2600">
                  <a:solidFill>
                    <a:schemeClr val="tx1"/>
                  </a:solidFill>
                  <a:latin typeface="Rockwell" pitchFamily="18" charset="0"/>
                </a:defRPr>
              </a:lvl2pPr>
              <a:lvl3pPr defTabSz="449263">
                <a:tabLst>
                  <a:tab pos="25400" algn="l"/>
                  <a:tab pos="939800" algn="l"/>
                  <a:tab pos="1854200" algn="l"/>
                  <a:tab pos="2768600" algn="l"/>
                  <a:tab pos="3683000" algn="l"/>
                  <a:tab pos="4597400" algn="l"/>
                  <a:tab pos="5511800" algn="l"/>
                  <a:tab pos="6426200" algn="l"/>
                  <a:tab pos="7340600" algn="l"/>
                  <a:tab pos="8255000" algn="l"/>
                  <a:tab pos="9169400" algn="l"/>
                  <a:tab pos="10083800" algn="l"/>
                </a:tabLst>
                <a:defRPr sz="2300">
                  <a:solidFill>
                    <a:schemeClr val="tx1"/>
                  </a:solidFill>
                  <a:latin typeface="Rockwell" pitchFamily="18" charset="0"/>
                </a:defRPr>
              </a:lvl3pPr>
              <a:lvl4pPr defTabSz="449263">
                <a:tabLst>
                  <a:tab pos="25400" algn="l"/>
                  <a:tab pos="939800" algn="l"/>
                  <a:tab pos="1854200" algn="l"/>
                  <a:tab pos="2768600" algn="l"/>
                  <a:tab pos="3683000" algn="l"/>
                  <a:tab pos="4597400" algn="l"/>
                  <a:tab pos="5511800" algn="l"/>
                  <a:tab pos="6426200" algn="l"/>
                  <a:tab pos="7340600" algn="l"/>
                  <a:tab pos="8255000" algn="l"/>
                  <a:tab pos="9169400" algn="l"/>
                  <a:tab pos="10083800" algn="l"/>
                </a:tabLst>
                <a:defRPr sz="2000">
                  <a:solidFill>
                    <a:schemeClr val="tx1"/>
                  </a:solidFill>
                  <a:latin typeface="Rockwell" pitchFamily="18" charset="0"/>
                </a:defRPr>
              </a:lvl4pPr>
              <a:lvl5pPr defTabSz="449263">
                <a:tabLst>
                  <a:tab pos="25400" algn="l"/>
                  <a:tab pos="939800" algn="l"/>
                  <a:tab pos="1854200" algn="l"/>
                  <a:tab pos="2768600" algn="l"/>
                  <a:tab pos="3683000" algn="l"/>
                  <a:tab pos="4597400" algn="l"/>
                  <a:tab pos="5511800" algn="l"/>
                  <a:tab pos="6426200" algn="l"/>
                  <a:tab pos="7340600" algn="l"/>
                  <a:tab pos="8255000" algn="l"/>
                  <a:tab pos="9169400" algn="l"/>
                  <a:tab pos="100838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5400" algn="l"/>
                  <a:tab pos="939800" algn="l"/>
                  <a:tab pos="1854200" algn="l"/>
                  <a:tab pos="2768600" algn="l"/>
                  <a:tab pos="3683000" algn="l"/>
                  <a:tab pos="4597400" algn="l"/>
                  <a:tab pos="5511800" algn="l"/>
                  <a:tab pos="6426200" algn="l"/>
                  <a:tab pos="7340600" algn="l"/>
                  <a:tab pos="8255000" algn="l"/>
                  <a:tab pos="9169400" algn="l"/>
                  <a:tab pos="100838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5400" algn="l"/>
                  <a:tab pos="939800" algn="l"/>
                  <a:tab pos="1854200" algn="l"/>
                  <a:tab pos="2768600" algn="l"/>
                  <a:tab pos="3683000" algn="l"/>
                  <a:tab pos="4597400" algn="l"/>
                  <a:tab pos="5511800" algn="l"/>
                  <a:tab pos="6426200" algn="l"/>
                  <a:tab pos="7340600" algn="l"/>
                  <a:tab pos="8255000" algn="l"/>
                  <a:tab pos="9169400" algn="l"/>
                  <a:tab pos="100838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5400" algn="l"/>
                  <a:tab pos="939800" algn="l"/>
                  <a:tab pos="1854200" algn="l"/>
                  <a:tab pos="2768600" algn="l"/>
                  <a:tab pos="3683000" algn="l"/>
                  <a:tab pos="4597400" algn="l"/>
                  <a:tab pos="5511800" algn="l"/>
                  <a:tab pos="6426200" algn="l"/>
                  <a:tab pos="7340600" algn="l"/>
                  <a:tab pos="8255000" algn="l"/>
                  <a:tab pos="9169400" algn="l"/>
                  <a:tab pos="100838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5400" algn="l"/>
                  <a:tab pos="939800" algn="l"/>
                  <a:tab pos="1854200" algn="l"/>
                  <a:tab pos="2768600" algn="l"/>
                  <a:tab pos="3683000" algn="l"/>
                  <a:tab pos="4597400" algn="l"/>
                  <a:tab pos="5511800" algn="l"/>
                  <a:tab pos="6426200" algn="l"/>
                  <a:tab pos="7340600" algn="l"/>
                  <a:tab pos="8255000" algn="l"/>
                  <a:tab pos="9169400" algn="l"/>
                  <a:tab pos="100838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b="1">
                  <a:solidFill>
                    <a:srgbClr val="0000FF"/>
                  </a:solidFill>
                  <a:latin typeface="Arial" charset="0"/>
                </a:rPr>
                <a:t>En el oscilador armónico, la energía mecánica permanece constante en cualquier instante</a:t>
              </a:r>
            </a:p>
          </p:txBody>
        </p:sp>
      </p:grpSp>
      <p:pic>
        <p:nvPicPr>
          <p:cNvPr id="20493"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000" y="2668588"/>
            <a:ext cx="3657600" cy="36083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302" name="Line 14"/>
          <p:cNvSpPr>
            <a:spLocks noChangeShapeType="1"/>
          </p:cNvSpPr>
          <p:nvPr/>
        </p:nvSpPr>
        <p:spPr bwMode="auto">
          <a:xfrm flipV="1">
            <a:off x="3143250" y="3452813"/>
            <a:ext cx="1588" cy="1539875"/>
          </a:xfrm>
          <a:prstGeom prst="line">
            <a:avLst/>
          </a:prstGeom>
          <a:noFill/>
          <a:ln w="19080" cap="sq">
            <a:solidFill>
              <a:srgbClr val="00BE5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nvGrpSpPr>
          <p:cNvPr id="12303" name="Group 15"/>
          <p:cNvGrpSpPr>
            <a:grpSpLocks/>
          </p:cNvGrpSpPr>
          <p:nvPr/>
        </p:nvGrpSpPr>
        <p:grpSpPr bwMode="auto">
          <a:xfrm>
            <a:off x="3105150" y="4933950"/>
            <a:ext cx="80963" cy="588963"/>
            <a:chOff x="1956" y="3108"/>
            <a:chExt cx="51" cy="371"/>
          </a:xfrm>
        </p:grpSpPr>
        <p:sp>
          <p:nvSpPr>
            <p:cNvPr id="20505" name="Line 16"/>
            <p:cNvSpPr>
              <a:spLocks noChangeShapeType="1"/>
            </p:cNvSpPr>
            <p:nvPr/>
          </p:nvSpPr>
          <p:spPr bwMode="auto">
            <a:xfrm flipV="1">
              <a:off x="1980" y="3143"/>
              <a:ext cx="0" cy="313"/>
            </a:xfrm>
            <a:prstGeom prst="line">
              <a:avLst/>
            </a:prstGeom>
            <a:noFill/>
            <a:ln w="1908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nvGrpSpPr>
            <p:cNvPr id="20506" name="Group 17"/>
            <p:cNvGrpSpPr>
              <a:grpSpLocks/>
            </p:cNvGrpSpPr>
            <p:nvPr/>
          </p:nvGrpSpPr>
          <p:grpSpPr bwMode="auto">
            <a:xfrm>
              <a:off x="1956" y="3108"/>
              <a:ext cx="51" cy="371"/>
              <a:chOff x="1956" y="3108"/>
              <a:chExt cx="51" cy="371"/>
            </a:xfrm>
          </p:grpSpPr>
          <p:sp>
            <p:nvSpPr>
              <p:cNvPr id="20507" name="Oval 18"/>
              <p:cNvSpPr>
                <a:spLocks noChangeArrowheads="1"/>
              </p:cNvSpPr>
              <p:nvPr/>
            </p:nvSpPr>
            <p:spPr bwMode="auto">
              <a:xfrm>
                <a:off x="1956" y="3432"/>
                <a:ext cx="47" cy="47"/>
              </a:xfrm>
              <a:prstGeom prst="ellipse">
                <a:avLst/>
              </a:prstGeom>
              <a:solidFill>
                <a:srgbClr val="000000"/>
              </a:solidFill>
              <a:ln w="158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0508" name="Oval 19"/>
              <p:cNvSpPr>
                <a:spLocks noChangeArrowheads="1"/>
              </p:cNvSpPr>
              <p:nvPr/>
            </p:nvSpPr>
            <p:spPr bwMode="auto">
              <a:xfrm>
                <a:off x="1960" y="3108"/>
                <a:ext cx="47" cy="47"/>
              </a:xfrm>
              <a:prstGeom prst="ellipse">
                <a:avLst/>
              </a:prstGeom>
              <a:solidFill>
                <a:srgbClr val="000000"/>
              </a:solidFill>
              <a:ln w="158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grpSp>
      <p:grpSp>
        <p:nvGrpSpPr>
          <p:cNvPr id="12308" name="Group 20"/>
          <p:cNvGrpSpPr>
            <a:grpSpLocks/>
          </p:cNvGrpSpPr>
          <p:nvPr/>
        </p:nvGrpSpPr>
        <p:grpSpPr bwMode="auto">
          <a:xfrm>
            <a:off x="2481263" y="2774950"/>
            <a:ext cx="1730375" cy="1135063"/>
            <a:chOff x="1563" y="1748"/>
            <a:chExt cx="1090" cy="715"/>
          </a:xfrm>
        </p:grpSpPr>
        <p:graphicFrame>
          <p:nvGraphicFramePr>
            <p:cNvPr id="20503" name="Object 21"/>
            <p:cNvGraphicFramePr>
              <a:graphicFrameLocks noChangeAspect="1"/>
            </p:cNvGraphicFramePr>
            <p:nvPr/>
          </p:nvGraphicFramePr>
          <p:xfrm>
            <a:off x="1563" y="1748"/>
            <a:ext cx="1090" cy="277"/>
          </p:xfrm>
          <a:graphic>
            <a:graphicData uri="http://schemas.openxmlformats.org/presentationml/2006/ole">
              <mc:AlternateContent xmlns:mc="http://schemas.openxmlformats.org/markup-compatibility/2006">
                <mc:Choice xmlns:v="urn:schemas-microsoft-com:vml" Requires="v">
                  <p:oleObj spid="_x0000_s20520" name="Ecuación" r:id="rId10" imgW="1320227" imgH="342751" progId="Equation.3">
                    <p:embed/>
                  </p:oleObj>
                </mc:Choice>
                <mc:Fallback>
                  <p:oleObj name="Ecuación" r:id="rId10" imgW="1320227" imgH="342751"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3" y="1748"/>
                          <a:ext cx="1090"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04" name="Line 22"/>
            <p:cNvSpPr>
              <a:spLocks noChangeShapeType="1"/>
            </p:cNvSpPr>
            <p:nvPr/>
          </p:nvSpPr>
          <p:spPr bwMode="auto">
            <a:xfrm>
              <a:off x="1616" y="1968"/>
              <a:ext cx="369" cy="495"/>
            </a:xfrm>
            <a:prstGeom prst="line">
              <a:avLst/>
            </a:prstGeom>
            <a:noFill/>
            <a:ln w="158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12311" name="Group 23"/>
          <p:cNvGrpSpPr>
            <a:grpSpLocks/>
          </p:cNvGrpSpPr>
          <p:nvPr/>
        </p:nvGrpSpPr>
        <p:grpSpPr bwMode="auto">
          <a:xfrm>
            <a:off x="2700338" y="5238750"/>
            <a:ext cx="1385887" cy="927100"/>
            <a:chOff x="1293" y="3253"/>
            <a:chExt cx="1281" cy="584"/>
          </a:xfrm>
        </p:grpSpPr>
        <p:graphicFrame>
          <p:nvGraphicFramePr>
            <p:cNvPr id="20501" name="Object 24"/>
            <p:cNvGraphicFramePr>
              <a:graphicFrameLocks noChangeAspect="1"/>
            </p:cNvGraphicFramePr>
            <p:nvPr/>
          </p:nvGraphicFramePr>
          <p:xfrm>
            <a:off x="1293" y="3560"/>
            <a:ext cx="1281" cy="277"/>
          </p:xfrm>
          <a:graphic>
            <a:graphicData uri="http://schemas.openxmlformats.org/presentationml/2006/ole">
              <mc:AlternateContent xmlns:mc="http://schemas.openxmlformats.org/markup-compatibility/2006">
                <mc:Choice xmlns:v="urn:schemas-microsoft-com:vml" Requires="v">
                  <p:oleObj spid="_x0000_s20521" name="Ecuación" r:id="rId12" imgW="914400" imgH="342900" progId="Equation.3">
                    <p:embed/>
                  </p:oleObj>
                </mc:Choice>
                <mc:Fallback>
                  <p:oleObj name="Ecuación" r:id="rId12" imgW="914400" imgH="342900" progId="Equation.3">
                    <p:embed/>
                    <p:pic>
                      <p:nvPicPr>
                        <p:cNvPr id="0"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93" y="3560"/>
                          <a:ext cx="1281" cy="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2" name="Line 25"/>
            <p:cNvSpPr>
              <a:spLocks noChangeShapeType="1"/>
            </p:cNvSpPr>
            <p:nvPr/>
          </p:nvSpPr>
          <p:spPr bwMode="auto">
            <a:xfrm flipH="1">
              <a:off x="1373" y="3253"/>
              <a:ext cx="300" cy="369"/>
            </a:xfrm>
            <a:prstGeom prst="line">
              <a:avLst/>
            </a:prstGeom>
            <a:noFill/>
            <a:ln w="158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aphicFrame>
        <p:nvGraphicFramePr>
          <p:cNvPr id="12314" name="Object 26"/>
          <p:cNvGraphicFramePr>
            <a:graphicFrameLocks noChangeAspect="1"/>
          </p:cNvGraphicFramePr>
          <p:nvPr/>
        </p:nvGraphicFramePr>
        <p:xfrm>
          <a:off x="1117600" y="3200400"/>
          <a:ext cx="1143000" cy="476250"/>
        </p:xfrm>
        <a:graphic>
          <a:graphicData uri="http://schemas.openxmlformats.org/presentationml/2006/ole">
            <mc:AlternateContent xmlns:mc="http://schemas.openxmlformats.org/markup-compatibility/2006">
              <mc:Choice xmlns:v="urn:schemas-microsoft-com:vml" Requires="v">
                <p:oleObj spid="_x0000_s20522" r:id="rId14" imgW="491352" imgH="393582" progId="">
                  <p:embed/>
                </p:oleObj>
              </mc:Choice>
              <mc:Fallback>
                <p:oleObj r:id="rId14" imgW="491352" imgH="393582" progId="">
                  <p:embed/>
                  <p:pic>
                    <p:nvPicPr>
                      <p:cNvPr id="0"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7600" y="3200400"/>
                        <a:ext cx="1143000" cy="476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9" name="2 Objeto"/>
          <p:cNvGraphicFramePr>
            <a:graphicFrameLocks noChangeAspect="1"/>
          </p:cNvGraphicFramePr>
          <p:nvPr/>
        </p:nvGraphicFramePr>
        <p:xfrm>
          <a:off x="2484438" y="1412875"/>
          <a:ext cx="2259012" cy="493713"/>
        </p:xfrm>
        <a:graphic>
          <a:graphicData uri="http://schemas.openxmlformats.org/presentationml/2006/ole">
            <mc:AlternateContent xmlns:mc="http://schemas.openxmlformats.org/markup-compatibility/2006">
              <mc:Choice xmlns:v="urn:schemas-microsoft-com:vml" Requires="v">
                <p:oleObj spid="_x0000_s20523" name="Ecuación" r:id="rId16" imgW="1497950" imgH="342751" progId="Equation.3">
                  <p:embed/>
                </p:oleObj>
              </mc:Choice>
              <mc:Fallback>
                <p:oleObj name="Ecuación" r:id="rId16" imgW="1497950" imgH="342751" progId="Equation.3">
                  <p:embed/>
                  <p:pic>
                    <p:nvPicPr>
                      <p:cNvPr id="0" name="2 Objet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84438" y="1412875"/>
                        <a:ext cx="225901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00" name="3 Objeto"/>
          <p:cNvGraphicFramePr>
            <a:graphicFrameLocks noChangeAspect="1"/>
          </p:cNvGraphicFramePr>
          <p:nvPr/>
        </p:nvGraphicFramePr>
        <p:xfrm>
          <a:off x="4724400" y="1412875"/>
          <a:ext cx="2257425" cy="493713"/>
        </p:xfrm>
        <a:graphic>
          <a:graphicData uri="http://schemas.openxmlformats.org/presentationml/2006/ole">
            <mc:AlternateContent xmlns:mc="http://schemas.openxmlformats.org/markup-compatibility/2006">
              <mc:Choice xmlns:v="urn:schemas-microsoft-com:vml" Requires="v">
                <p:oleObj spid="_x0000_s20524" name="Ecuación" r:id="rId18" imgW="1497950" imgH="342751" progId="Equation.3">
                  <p:embed/>
                </p:oleObj>
              </mc:Choice>
              <mc:Fallback>
                <p:oleObj name="Ecuación" r:id="rId18" imgW="1497950" imgH="342751" progId="Equation.3">
                  <p:embed/>
                  <p:pic>
                    <p:nvPicPr>
                      <p:cNvPr id="0" name="3 Objet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24400" y="1412875"/>
                        <a:ext cx="22574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9" fill="hold" nodeType="clickEffect">
                                  <p:stCondLst>
                                    <p:cond delay="0"/>
                                  </p:stCondLst>
                                  <p:childTnLst>
                                    <p:set>
                                      <p:cBhvr additive="repl">
                                        <p:cTn id="6" dur="1" fill="hold">
                                          <p:stCondLst>
                                            <p:cond delay="0"/>
                                          </p:stCondLst>
                                        </p:cTn>
                                        <p:tgtEl>
                                          <p:spTgt spid="12303"/>
                                        </p:tgtEl>
                                        <p:attrNameLst>
                                          <p:attrName>style.visibility</p:attrName>
                                        </p:attrNameLst>
                                      </p:cBhvr>
                                      <p:to>
                                        <p:strVal val="visible"/>
                                      </p:to>
                                    </p:set>
                                    <p:animEffect transition="in" filter="strips(upLeft)">
                                      <p:cBhvr additive="repl">
                                        <p:cTn id="7" dur="500"/>
                                        <p:tgtEl>
                                          <p:spTgt spid="123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additive="repl">
                                        <p:cTn id="11" dur="1" fill="hold">
                                          <p:stCondLst>
                                            <p:cond delay="0"/>
                                          </p:stCondLst>
                                        </p:cTn>
                                        <p:tgtEl>
                                          <p:spTgt spid="12311"/>
                                        </p:tgtEl>
                                        <p:attrNameLst>
                                          <p:attrName>style.visibility</p:attrName>
                                        </p:attrNameLst>
                                      </p:cBhvr>
                                      <p:to>
                                        <p:strVal val="visible"/>
                                      </p:to>
                                    </p:set>
                                    <p:animEffect transition="in" filter="strips(downLeft)">
                                      <p:cBhvr additive="repl">
                                        <p:cTn id="12" dur="500"/>
                                        <p:tgtEl>
                                          <p:spTgt spid="123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9" fill="hold" grpId="0" nodeType="clickEffect">
                                  <p:stCondLst>
                                    <p:cond delay="0"/>
                                  </p:stCondLst>
                                  <p:childTnLst>
                                    <p:set>
                                      <p:cBhvr additive="repl">
                                        <p:cTn id="16" dur="1" fill="hold">
                                          <p:stCondLst>
                                            <p:cond delay="0"/>
                                          </p:stCondLst>
                                        </p:cTn>
                                        <p:tgtEl>
                                          <p:spTgt spid="12302"/>
                                        </p:tgtEl>
                                        <p:attrNameLst>
                                          <p:attrName>style.visibility</p:attrName>
                                        </p:attrNameLst>
                                      </p:cBhvr>
                                      <p:to>
                                        <p:strVal val="visible"/>
                                      </p:to>
                                    </p:set>
                                    <p:animEffect transition="in" filter="strips(upLeft)">
                                      <p:cBhvr additive="repl">
                                        <p:cTn id="17" dur="500"/>
                                        <p:tgtEl>
                                          <p:spTgt spid="123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9" fill="hold" nodeType="clickEffect">
                                  <p:stCondLst>
                                    <p:cond delay="0"/>
                                  </p:stCondLst>
                                  <p:childTnLst>
                                    <p:set>
                                      <p:cBhvr additive="repl">
                                        <p:cTn id="21" dur="1" fill="hold">
                                          <p:stCondLst>
                                            <p:cond delay="0"/>
                                          </p:stCondLst>
                                        </p:cTn>
                                        <p:tgtEl>
                                          <p:spTgt spid="12308"/>
                                        </p:tgtEl>
                                        <p:attrNameLst>
                                          <p:attrName>style.visibility</p:attrName>
                                        </p:attrNameLst>
                                      </p:cBhvr>
                                      <p:to>
                                        <p:strVal val="visible"/>
                                      </p:to>
                                    </p:set>
                                    <p:animEffect transition="in" filter="strips(upLeft)">
                                      <p:cBhvr additive="repl">
                                        <p:cTn id="22" dur="500"/>
                                        <p:tgtEl>
                                          <p:spTgt spid="123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additive="repl">
                                        <p:cTn id="26" dur="1" fill="hold">
                                          <p:stCondLst>
                                            <p:cond delay="0"/>
                                          </p:stCondLst>
                                        </p:cTn>
                                        <p:tgtEl>
                                          <p:spTgt spid="12314"/>
                                        </p:tgtEl>
                                        <p:attrNameLst>
                                          <p:attrName>style.visibility</p:attrName>
                                        </p:attrNameLst>
                                      </p:cBhvr>
                                      <p:to>
                                        <p:strVal val="visible"/>
                                      </p:to>
                                    </p:set>
                                    <p:anim calcmode="lin" valueType="num">
                                      <p:cBhvr additive="repl">
                                        <p:cTn id="27" dur="500" fill="hold"/>
                                        <p:tgtEl>
                                          <p:spTgt spid="12314"/>
                                        </p:tgtEl>
                                        <p:attrNameLst>
                                          <p:attrName>ppt_w</p:attrName>
                                        </p:attrNameLst>
                                      </p:cBhvr>
                                      <p:tavLst>
                                        <p:tav tm="100000">
                                          <p:val>
                                            <p:fltVal val="0"/>
                                          </p:val>
                                        </p:tav>
                                        <p:tav>
                                          <p:val>
                                            <p:strVal val="#ppt_w"/>
                                          </p:val>
                                        </p:tav>
                                      </p:tavLst>
                                    </p:anim>
                                    <p:anim calcmode="lin" valueType="num">
                                      <p:cBhvr additive="repl">
                                        <p:cTn id="28" dur="500" fill="hold"/>
                                        <p:tgtEl>
                                          <p:spTgt spid="12314"/>
                                        </p:tgtEl>
                                        <p:attrNameLst>
                                          <p:attrName>ppt_h</p:attrName>
                                        </p:attrNameLst>
                                      </p:cBhvr>
                                      <p:tavLst>
                                        <p:tav tm="100000">
                                          <p:val>
                                            <p:fltVal val="0"/>
                                          </p:val>
                                        </p:tav>
                                        <p:tav>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12" name="3 Marcador de número de diapositiva"/>
          <p:cNvSpPr>
            <a:spLocks noGrp="1"/>
          </p:cNvSpPr>
          <p:nvPr>
            <p:ph type="sldNum" sz="quarter" idx="12"/>
          </p:nvPr>
        </p:nvSpPr>
        <p:spPr/>
        <p:txBody>
          <a:bodyPr/>
          <a:lstStyle/>
          <a:p>
            <a:pPr>
              <a:defRPr/>
            </a:pPr>
            <a:fld id="{F380474C-8BE2-4FF8-A6E8-CA487025F6ED}" type="slidenum">
              <a:rPr lang="es-ES" altLang="es-ES"/>
              <a:pPr>
                <a:defRPr/>
              </a:pPr>
              <a:t>11</a:t>
            </a:fld>
            <a:endParaRPr lang="es-ES" altLang="es-ES"/>
          </a:p>
        </p:txBody>
      </p:sp>
      <p:sp>
        <p:nvSpPr>
          <p:cNvPr id="17409" name="Text Box 1"/>
          <p:cNvSpPr txBox="1">
            <a:spLocks noChangeArrowheads="1"/>
          </p:cNvSpPr>
          <p:nvPr/>
        </p:nvSpPr>
        <p:spPr bwMode="auto">
          <a:xfrm>
            <a:off x="1917700" y="1330325"/>
            <a:ext cx="6767513" cy="1311275"/>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000"/>
              </a:spcBef>
              <a:buClrTx/>
              <a:buFontTx/>
              <a:buNone/>
            </a:pPr>
            <a:r>
              <a:rPr lang="es-ES" altLang="es-ES" sz="1600">
                <a:solidFill>
                  <a:srgbClr val="000000"/>
                </a:solidFill>
                <a:latin typeface="Arial" charset="0"/>
              </a:rPr>
              <a:t>-</a:t>
            </a:r>
            <a:r>
              <a:rPr lang="es-ES" altLang="es-ES" sz="1600" b="1">
                <a:solidFill>
                  <a:srgbClr val="000000"/>
                </a:solidFill>
                <a:latin typeface="Arial" charset="0"/>
              </a:rPr>
              <a:t>Ondas mecánicas o elásticas</a:t>
            </a:r>
            <a:r>
              <a:rPr lang="es-ES" altLang="es-ES" sz="1600">
                <a:solidFill>
                  <a:srgbClr val="000000"/>
                </a:solidFill>
                <a:latin typeface="Arial" charset="0"/>
              </a:rPr>
              <a:t>: transportan energía mecánica y necesitan un medio material para propagarse, no se pueden propagar en el vacío. Por ejemplo las ondas en una cuerda, las ondas en la superficie del agua, las ondas sonoras, es decir el sonido, las ondas sísmicas. Son debidas a la vibración del medio en que se propagan.</a:t>
            </a:r>
          </a:p>
        </p:txBody>
      </p:sp>
      <p:sp>
        <p:nvSpPr>
          <p:cNvPr id="17410" name="Text Box 2"/>
          <p:cNvSpPr txBox="1">
            <a:spLocks noChangeArrowheads="1"/>
          </p:cNvSpPr>
          <p:nvPr/>
        </p:nvSpPr>
        <p:spPr bwMode="auto">
          <a:xfrm>
            <a:off x="1943100" y="2708275"/>
            <a:ext cx="6696075" cy="1554163"/>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000"/>
              </a:spcBef>
              <a:buClrTx/>
              <a:buFontTx/>
              <a:buNone/>
            </a:pPr>
            <a:r>
              <a:rPr lang="es-ES" altLang="es-ES" sz="1600">
                <a:solidFill>
                  <a:srgbClr val="000000"/>
                </a:solidFill>
                <a:latin typeface="Arial" charset="0"/>
              </a:rPr>
              <a:t>-</a:t>
            </a:r>
            <a:r>
              <a:rPr lang="es-ES" altLang="es-ES" sz="1600" b="1">
                <a:solidFill>
                  <a:srgbClr val="000000"/>
                </a:solidFill>
                <a:latin typeface="Arial" charset="0"/>
              </a:rPr>
              <a:t>Ondas electromagnéticas</a:t>
            </a:r>
            <a:r>
              <a:rPr lang="es-ES" altLang="es-ES" sz="1600">
                <a:solidFill>
                  <a:srgbClr val="000000"/>
                </a:solidFill>
                <a:latin typeface="Arial" charset="0"/>
              </a:rPr>
              <a:t> : no necesitan medio material para propagarse, se pueden propagar en el vacío, transportan energía electromagnética y son el resultado de la interferencia entre campos eléctricos y magnéticos variables perpendiculares entre si, la variación de estos campos produce una emisión de energía que es la radiación electromagnética. Por ejemplo la luz </a:t>
            </a:r>
          </a:p>
        </p:txBody>
      </p:sp>
      <p:sp>
        <p:nvSpPr>
          <p:cNvPr id="17411" name="Text Box 3"/>
          <p:cNvSpPr txBox="1">
            <a:spLocks noChangeArrowheads="1"/>
          </p:cNvSpPr>
          <p:nvPr/>
        </p:nvSpPr>
        <p:spPr bwMode="auto">
          <a:xfrm>
            <a:off x="211138" y="2117725"/>
            <a:ext cx="1368425" cy="1325563"/>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000"/>
              </a:spcBef>
              <a:buClrTx/>
              <a:buFontTx/>
              <a:buNone/>
            </a:pPr>
            <a:r>
              <a:rPr lang="es-ES" altLang="es-ES" sz="1600">
                <a:solidFill>
                  <a:srgbClr val="000000"/>
                </a:solidFill>
                <a:latin typeface="Arial" charset="0"/>
              </a:rPr>
              <a:t>Según el tipo de energía que se propaga se clasifican en:</a:t>
            </a:r>
          </a:p>
        </p:txBody>
      </p:sp>
      <p:sp>
        <p:nvSpPr>
          <p:cNvPr id="17412" name="Text Box 4"/>
          <p:cNvSpPr txBox="1">
            <a:spLocks noChangeArrowheads="1"/>
          </p:cNvSpPr>
          <p:nvPr/>
        </p:nvSpPr>
        <p:spPr bwMode="auto">
          <a:xfrm>
            <a:off x="2771775" y="765175"/>
            <a:ext cx="3529013" cy="368300"/>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125"/>
              </a:spcBef>
              <a:buClrTx/>
              <a:buFontTx/>
              <a:buNone/>
            </a:pPr>
            <a:r>
              <a:rPr lang="es-ES" altLang="es-ES" sz="1800" b="1">
                <a:solidFill>
                  <a:srgbClr val="000000"/>
                </a:solidFill>
                <a:latin typeface="Arial" charset="0"/>
              </a:rPr>
              <a:t>CLASIFICACIÓN DE ONDAS</a:t>
            </a:r>
          </a:p>
        </p:txBody>
      </p:sp>
      <p:sp>
        <p:nvSpPr>
          <p:cNvPr id="17413" name="Text Box 5"/>
          <p:cNvSpPr txBox="1">
            <a:spLocks noChangeArrowheads="1"/>
          </p:cNvSpPr>
          <p:nvPr/>
        </p:nvSpPr>
        <p:spPr bwMode="auto">
          <a:xfrm>
            <a:off x="1917700" y="4405313"/>
            <a:ext cx="7056438" cy="1079500"/>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600">
                <a:solidFill>
                  <a:srgbClr val="000000"/>
                </a:solidFill>
                <a:latin typeface="Arial" charset="0"/>
              </a:rPr>
              <a:t>-</a:t>
            </a:r>
            <a:r>
              <a:rPr lang="es-ES" altLang="es-ES" sz="1600" b="1">
                <a:solidFill>
                  <a:srgbClr val="000000"/>
                </a:solidFill>
                <a:latin typeface="Arial" charset="0"/>
              </a:rPr>
              <a:t>Unidimensionales</a:t>
            </a:r>
            <a:r>
              <a:rPr lang="es-ES" altLang="es-ES" sz="1600">
                <a:solidFill>
                  <a:srgbClr val="000000"/>
                </a:solidFill>
                <a:latin typeface="Arial" charset="0"/>
              </a:rPr>
              <a:t>: en línea por ejemplo una cuerda o un muelle vibrando.</a:t>
            </a:r>
          </a:p>
          <a:p>
            <a:pPr>
              <a:buClrTx/>
              <a:buFontTx/>
              <a:buNone/>
            </a:pPr>
            <a:r>
              <a:rPr lang="es-ES" altLang="es-ES" sz="1600">
                <a:solidFill>
                  <a:srgbClr val="000000"/>
                </a:solidFill>
                <a:latin typeface="Arial" charset="0"/>
              </a:rPr>
              <a:t>-</a:t>
            </a:r>
            <a:r>
              <a:rPr lang="es-ES" altLang="es-ES" sz="1600" b="1">
                <a:solidFill>
                  <a:srgbClr val="000000"/>
                </a:solidFill>
                <a:latin typeface="Arial" charset="0"/>
              </a:rPr>
              <a:t>Bidimensionales</a:t>
            </a:r>
            <a:r>
              <a:rPr lang="es-ES" altLang="es-ES" sz="1600">
                <a:solidFill>
                  <a:srgbClr val="000000"/>
                </a:solidFill>
                <a:latin typeface="Arial" charset="0"/>
              </a:rPr>
              <a:t> en un plano, por ejemplo agua oscilando en la superficie de un estanque.</a:t>
            </a:r>
          </a:p>
          <a:p>
            <a:pPr>
              <a:buClrTx/>
              <a:buFontTx/>
              <a:buNone/>
            </a:pPr>
            <a:r>
              <a:rPr lang="es-ES" altLang="es-ES" sz="1600">
                <a:solidFill>
                  <a:srgbClr val="000000"/>
                </a:solidFill>
                <a:latin typeface="Arial" charset="0"/>
              </a:rPr>
              <a:t>-</a:t>
            </a:r>
            <a:r>
              <a:rPr lang="es-ES" altLang="es-ES" sz="1600" b="1">
                <a:solidFill>
                  <a:srgbClr val="000000"/>
                </a:solidFill>
                <a:latin typeface="Arial" charset="0"/>
              </a:rPr>
              <a:t>Tridimensionales</a:t>
            </a:r>
            <a:r>
              <a:rPr lang="es-ES" altLang="es-ES" sz="1600">
                <a:solidFill>
                  <a:srgbClr val="000000"/>
                </a:solidFill>
                <a:latin typeface="Arial" charset="0"/>
              </a:rPr>
              <a:t> en todo el espacio por ejemplo el sonido o la luz.</a:t>
            </a:r>
          </a:p>
        </p:txBody>
      </p:sp>
      <p:sp>
        <p:nvSpPr>
          <p:cNvPr id="17414" name="Text Box 6"/>
          <p:cNvSpPr txBox="1">
            <a:spLocks noChangeArrowheads="1"/>
          </p:cNvSpPr>
          <p:nvPr/>
        </p:nvSpPr>
        <p:spPr bwMode="auto">
          <a:xfrm>
            <a:off x="179388" y="4405313"/>
            <a:ext cx="1625600" cy="1079500"/>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000"/>
              </a:spcBef>
              <a:buClrTx/>
              <a:buFontTx/>
              <a:buNone/>
            </a:pPr>
            <a:r>
              <a:rPr lang="es-ES" altLang="es-ES" sz="1600">
                <a:solidFill>
                  <a:srgbClr val="000000"/>
                </a:solidFill>
                <a:latin typeface="Arial" charset="0"/>
              </a:rPr>
              <a:t>Según sea la propagación de la energía se clasifican en:</a:t>
            </a:r>
          </a:p>
        </p:txBody>
      </p:sp>
      <p:sp>
        <p:nvSpPr>
          <p:cNvPr id="17415" name="Text Box 7"/>
          <p:cNvSpPr txBox="1">
            <a:spLocks noChangeArrowheads="1"/>
          </p:cNvSpPr>
          <p:nvPr/>
        </p:nvSpPr>
        <p:spPr bwMode="auto">
          <a:xfrm>
            <a:off x="1979613" y="5543550"/>
            <a:ext cx="6624637" cy="1079500"/>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600" b="1">
                <a:solidFill>
                  <a:srgbClr val="000000"/>
                </a:solidFill>
                <a:latin typeface="Arial" charset="0"/>
              </a:rPr>
              <a:t>Planas </a:t>
            </a:r>
            <a:r>
              <a:rPr lang="es-ES" altLang="es-ES" sz="1600">
                <a:solidFill>
                  <a:srgbClr val="000000"/>
                </a:solidFill>
                <a:latin typeface="Arial" charset="0"/>
              </a:rPr>
              <a:t>si el frente de ondas es plano como las ondas que se producen al sacudir un mantel, </a:t>
            </a:r>
            <a:r>
              <a:rPr lang="es-ES" altLang="es-ES" sz="1600" b="1">
                <a:solidFill>
                  <a:srgbClr val="000000"/>
                </a:solidFill>
                <a:latin typeface="Arial" charset="0"/>
              </a:rPr>
              <a:t>circulares</a:t>
            </a:r>
            <a:r>
              <a:rPr lang="es-ES" altLang="es-ES" sz="1600">
                <a:solidFill>
                  <a:srgbClr val="000000"/>
                </a:solidFill>
                <a:latin typeface="Arial" charset="0"/>
              </a:rPr>
              <a:t> si es </a:t>
            </a:r>
          </a:p>
          <a:p>
            <a:pPr>
              <a:buClrTx/>
              <a:buFontTx/>
              <a:buNone/>
            </a:pPr>
            <a:r>
              <a:rPr lang="es-ES" altLang="es-ES" sz="1600">
                <a:solidFill>
                  <a:srgbClr val="000000"/>
                </a:solidFill>
                <a:latin typeface="Arial" charset="0"/>
              </a:rPr>
              <a:t>circular como las ondas en la superficie de un estanque y </a:t>
            </a:r>
            <a:r>
              <a:rPr lang="es-ES" altLang="es-ES" sz="1600" b="1">
                <a:solidFill>
                  <a:srgbClr val="000000"/>
                </a:solidFill>
                <a:latin typeface="Arial" charset="0"/>
              </a:rPr>
              <a:t>esféricas </a:t>
            </a:r>
            <a:r>
              <a:rPr lang="es-ES" altLang="es-ES" sz="1600">
                <a:solidFill>
                  <a:srgbClr val="000000"/>
                </a:solidFill>
                <a:latin typeface="Arial" charset="0"/>
              </a:rPr>
              <a:t>si el frente es esférico como la luz o el sonido.</a:t>
            </a:r>
          </a:p>
        </p:txBody>
      </p:sp>
      <p:sp>
        <p:nvSpPr>
          <p:cNvPr id="17416" name="Text Box 8"/>
          <p:cNvSpPr txBox="1">
            <a:spLocks noChangeArrowheads="1"/>
          </p:cNvSpPr>
          <p:nvPr/>
        </p:nvSpPr>
        <p:spPr bwMode="auto">
          <a:xfrm>
            <a:off x="179388" y="5516563"/>
            <a:ext cx="1728787" cy="1066800"/>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000"/>
              </a:spcBef>
              <a:buClrTx/>
              <a:buFontTx/>
              <a:buNone/>
            </a:pPr>
            <a:r>
              <a:rPr lang="es-ES" altLang="es-ES" sz="1600">
                <a:solidFill>
                  <a:srgbClr val="000000"/>
                </a:solidFill>
                <a:latin typeface="Arial" charset="0"/>
              </a:rPr>
              <a:t>Según la forma del frente de ondas se clasifican en:</a:t>
            </a:r>
          </a:p>
        </p:txBody>
      </p:sp>
      <p:sp>
        <p:nvSpPr>
          <p:cNvPr id="17417" name="AutoShape 9"/>
          <p:cNvSpPr>
            <a:spLocks/>
          </p:cNvSpPr>
          <p:nvPr/>
        </p:nvSpPr>
        <p:spPr bwMode="auto">
          <a:xfrm>
            <a:off x="1695450" y="1341438"/>
            <a:ext cx="109538" cy="2879725"/>
          </a:xfrm>
          <a:prstGeom prst="leftBrace">
            <a:avLst>
              <a:gd name="adj1" fmla="val 181107"/>
              <a:gd name="adj2" fmla="val 50000"/>
            </a:avLst>
          </a:prstGeom>
          <a:noFill/>
          <a:ln w="38160" cap="sq">
            <a:solidFill>
              <a:srgbClr val="FF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13" name="Text Box 1"/>
          <p:cNvSpPr txBox="1">
            <a:spLocks noChangeArrowheads="1"/>
          </p:cNvSpPr>
          <p:nvPr/>
        </p:nvSpPr>
        <p:spPr bwMode="auto">
          <a:xfrm>
            <a:off x="1809750" y="231775"/>
            <a:ext cx="5715000" cy="460375"/>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r>
              <a:rPr lang="es-ES" altLang="es-ES" sz="2400" b="1">
                <a:solidFill>
                  <a:srgbClr val="000000"/>
                </a:solidFill>
                <a:latin typeface="Arial" charset="0"/>
              </a:rPr>
              <a:t>MOVIMIENTO  ONDULATORIO</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17412"/>
                                        </p:tgtEl>
                                        <p:attrNameLst>
                                          <p:attrName>style.visibility</p:attrName>
                                        </p:attrNameLst>
                                      </p:cBhvr>
                                      <p:to>
                                        <p:strVal val="visible"/>
                                      </p:to>
                                    </p:set>
                                    <p:animEffect transition="in" filter="blinds(horizontal)">
                                      <p:cBhvr additive="repl">
                                        <p:cTn id="7" dur="500"/>
                                        <p:tgtEl>
                                          <p:spTgt spid="174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entr" fill="hold" nodeType="clickEffect">
                                  <p:stCondLst>
                                    <p:cond delay="0"/>
                                  </p:stCondLst>
                                  <p:childTnLst>
                                    <p:set>
                                      <p:cBhvr additive="repl">
                                        <p:cTn id="11" dur="1" fill="hold">
                                          <p:stCondLst>
                                            <p:cond delay="0"/>
                                          </p:stCondLst>
                                        </p:cTn>
                                        <p:tgtEl>
                                          <p:spTgt spid="17411"/>
                                        </p:tgtEl>
                                        <p:attrNameLst>
                                          <p:attrName>style.visibility</p:attrName>
                                        </p:attrNameLst>
                                      </p:cBhvr>
                                      <p:to>
                                        <p:strVal val="visible"/>
                                      </p:to>
                                    </p:set>
                                    <p:animEffect transition="in" filter="fade">
                                      <p:cBhvr additive="repl">
                                        <p:cTn id="12" dur="1000"/>
                                        <p:tgtEl>
                                          <p:spTgt spid="17411"/>
                                        </p:tgtEl>
                                      </p:cBhvr>
                                    </p:animEffect>
                                    <p:anim calcmode="lin" valueType="num">
                                      <p:cBhvr additive="repl">
                                        <p:cTn id="13" dur="1000" fill="hold"/>
                                        <p:tgtEl>
                                          <p:spTgt spid="17411"/>
                                        </p:tgtEl>
                                        <p:attrNameLst>
                                          <p:attrName>ppt_x</p:attrName>
                                        </p:attrNameLst>
                                      </p:cBhvr>
                                      <p:tavLst>
                                        <p:tav tm="100000">
                                          <p:val>
                                            <p:strVal val="#ppt_x"/>
                                          </p:val>
                                        </p:tav>
                                        <p:tav>
                                          <p:val>
                                            <p:strVal val="#ppt_x"/>
                                          </p:val>
                                        </p:tav>
                                      </p:tavLst>
                                    </p:anim>
                                    <p:anim calcmode="lin" valueType="num">
                                      <p:cBhvr additive="repl">
                                        <p:cTn id="14" dur="900" decel="100000" fill="hold"/>
                                        <p:tgtEl>
                                          <p:spTgt spid="17411"/>
                                        </p:tgtEl>
                                        <p:attrNameLst>
                                          <p:attrName>ppt_y</p:attrName>
                                        </p:attrNameLst>
                                      </p:cBhvr>
                                      <p:tavLst>
                                        <p:tav tm="100000">
                                          <p:val>
                                            <p:strVal val="#ppt_y+1"/>
                                          </p:val>
                                        </p:tav>
                                        <p:tav>
                                          <p:val>
                                            <p:strVal val="#ppt_y-.03"/>
                                          </p:val>
                                        </p:tav>
                                      </p:tavLst>
                                    </p:anim>
                                    <p:anim calcmode="lin" valueType="num">
                                      <p:cBhvr additive="repl">
                                        <p:cTn id="15" dur="100" accel="100000" fill="hold">
                                          <p:stCondLst>
                                            <p:cond delay="900"/>
                                          </p:stCondLst>
                                        </p:cTn>
                                        <p:tgtEl>
                                          <p:spTgt spid="17411"/>
                                        </p:tgtEl>
                                        <p:attrNameLst>
                                          <p:attrName>ppt_y</p:attrName>
                                        </p:attrNameLst>
                                      </p:cBhvr>
                                      <p:tavLst>
                                        <p:tav tm="100000">
                                          <p:val>
                                            <p:strVal val="#ppt_y-.03"/>
                                          </p:val>
                                        </p:tav>
                                        <p:tav>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fill="hold" grpId="0" nodeType="clickEffect">
                                  <p:stCondLst>
                                    <p:cond delay="0"/>
                                  </p:stCondLst>
                                  <p:childTnLst>
                                    <p:set>
                                      <p:cBhvr additive="repl">
                                        <p:cTn id="19" dur="1" fill="hold">
                                          <p:stCondLst>
                                            <p:cond delay="0"/>
                                          </p:stCondLst>
                                        </p:cTn>
                                        <p:tgtEl>
                                          <p:spTgt spid="1741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54" presetClass="entr" accel="100000" fill="hold" nodeType="clickEffect">
                                  <p:stCondLst>
                                    <p:cond delay="0"/>
                                  </p:stCondLst>
                                  <p:childTnLst>
                                    <p:set>
                                      <p:cBhvr additive="repl">
                                        <p:cTn id="23" dur="1" fill="hold">
                                          <p:stCondLst>
                                            <p:cond delay="0"/>
                                          </p:stCondLst>
                                        </p:cTn>
                                        <p:tgtEl>
                                          <p:spTgt spid="17409"/>
                                        </p:tgtEl>
                                        <p:attrNameLst>
                                          <p:attrName>style.visibility</p:attrName>
                                        </p:attrNameLst>
                                      </p:cBhvr>
                                      <p:to>
                                        <p:strVal val="visible"/>
                                      </p:to>
                                    </p:set>
                                    <p:anim calcmode="lin" valueType="num">
                                      <p:cBhvr additive="repl">
                                        <p:cTn id="24" dur="500" fill="hold"/>
                                        <p:tgtEl>
                                          <p:spTgt spid="17409"/>
                                        </p:tgtEl>
                                        <p:attrNameLst>
                                          <p:attrName>ppt_w</p:attrName>
                                        </p:attrNameLst>
                                      </p:cBhvr>
                                      <p:tavLst>
                                        <p:tav tm="100000">
                                          <p:val>
                                            <p:strVal val="#ppt_w*0.05"/>
                                          </p:val>
                                        </p:tav>
                                        <p:tav>
                                          <p:val>
                                            <p:strVal val="#ppt_w"/>
                                          </p:val>
                                        </p:tav>
                                      </p:tavLst>
                                    </p:anim>
                                    <p:anim calcmode="lin" valueType="num">
                                      <p:cBhvr additive="repl">
                                        <p:cTn id="25" dur="500" fill="hold"/>
                                        <p:tgtEl>
                                          <p:spTgt spid="17409"/>
                                        </p:tgtEl>
                                        <p:attrNameLst>
                                          <p:attrName>ppt_h</p:attrName>
                                        </p:attrNameLst>
                                      </p:cBhvr>
                                      <p:tavLst>
                                        <p:tav tm="100000">
                                          <p:val>
                                            <p:strVal val="#ppt_h"/>
                                          </p:val>
                                        </p:tav>
                                        <p:tav>
                                          <p:val>
                                            <p:strVal val="#ppt_h"/>
                                          </p:val>
                                        </p:tav>
                                      </p:tavLst>
                                    </p:anim>
                                    <p:anim calcmode="lin" valueType="num">
                                      <p:cBhvr additive="repl">
                                        <p:cTn id="26" dur="500" fill="hold"/>
                                        <p:tgtEl>
                                          <p:spTgt spid="17409"/>
                                        </p:tgtEl>
                                        <p:attrNameLst>
                                          <p:attrName>ppt_x</p:attrName>
                                        </p:attrNameLst>
                                      </p:cBhvr>
                                      <p:tavLst>
                                        <p:tav tm="100000">
                                          <p:val>
                                            <p:strVal val="#ppt_x-.2"/>
                                          </p:val>
                                        </p:tav>
                                        <p:tav>
                                          <p:val>
                                            <p:strVal val="#ppt_x"/>
                                          </p:val>
                                        </p:tav>
                                      </p:tavLst>
                                    </p:anim>
                                    <p:anim calcmode="lin" valueType="num">
                                      <p:cBhvr additive="repl">
                                        <p:cTn id="27" dur="500" fill="hold"/>
                                        <p:tgtEl>
                                          <p:spTgt spid="17409"/>
                                        </p:tgtEl>
                                        <p:attrNameLst>
                                          <p:attrName>ppt_y</p:attrName>
                                        </p:attrNameLst>
                                      </p:cBhvr>
                                      <p:tavLst>
                                        <p:tav tm="100000">
                                          <p:val>
                                            <p:strVal val="#ppt_y"/>
                                          </p:val>
                                        </p:tav>
                                        <p:tav>
                                          <p:val>
                                            <p:strVal val="#ppt_y"/>
                                          </p:val>
                                        </p:tav>
                                      </p:tavLst>
                                    </p:anim>
                                    <p:animEffect transition="in" filter="fade">
                                      <p:cBhvr additive="repl">
                                        <p:cTn id="28" dur="500"/>
                                        <p:tgtEl>
                                          <p:spTgt spid="1740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4" presetClass="entr" accel="100000" fill="hold" nodeType="clickEffect">
                                  <p:stCondLst>
                                    <p:cond delay="0"/>
                                  </p:stCondLst>
                                  <p:childTnLst>
                                    <p:set>
                                      <p:cBhvr additive="repl">
                                        <p:cTn id="32" dur="1" fill="hold">
                                          <p:stCondLst>
                                            <p:cond delay="0"/>
                                          </p:stCondLst>
                                        </p:cTn>
                                        <p:tgtEl>
                                          <p:spTgt spid="17410"/>
                                        </p:tgtEl>
                                        <p:attrNameLst>
                                          <p:attrName>style.visibility</p:attrName>
                                        </p:attrNameLst>
                                      </p:cBhvr>
                                      <p:to>
                                        <p:strVal val="visible"/>
                                      </p:to>
                                    </p:set>
                                    <p:anim calcmode="lin" valueType="num">
                                      <p:cBhvr additive="repl">
                                        <p:cTn id="33" dur="500" fill="hold"/>
                                        <p:tgtEl>
                                          <p:spTgt spid="17410"/>
                                        </p:tgtEl>
                                        <p:attrNameLst>
                                          <p:attrName>ppt_w</p:attrName>
                                        </p:attrNameLst>
                                      </p:cBhvr>
                                      <p:tavLst>
                                        <p:tav tm="100000">
                                          <p:val>
                                            <p:strVal val="#ppt_w*0.05"/>
                                          </p:val>
                                        </p:tav>
                                        <p:tav>
                                          <p:val>
                                            <p:strVal val="#ppt_w"/>
                                          </p:val>
                                        </p:tav>
                                      </p:tavLst>
                                    </p:anim>
                                    <p:anim calcmode="lin" valueType="num">
                                      <p:cBhvr additive="repl">
                                        <p:cTn id="34" dur="500" fill="hold"/>
                                        <p:tgtEl>
                                          <p:spTgt spid="17410"/>
                                        </p:tgtEl>
                                        <p:attrNameLst>
                                          <p:attrName>ppt_h</p:attrName>
                                        </p:attrNameLst>
                                      </p:cBhvr>
                                      <p:tavLst>
                                        <p:tav tm="100000">
                                          <p:val>
                                            <p:strVal val="#ppt_h"/>
                                          </p:val>
                                        </p:tav>
                                        <p:tav>
                                          <p:val>
                                            <p:strVal val="#ppt_h"/>
                                          </p:val>
                                        </p:tav>
                                      </p:tavLst>
                                    </p:anim>
                                    <p:anim calcmode="lin" valueType="num">
                                      <p:cBhvr additive="repl">
                                        <p:cTn id="35" dur="500" fill="hold"/>
                                        <p:tgtEl>
                                          <p:spTgt spid="17410"/>
                                        </p:tgtEl>
                                        <p:attrNameLst>
                                          <p:attrName>ppt_x</p:attrName>
                                        </p:attrNameLst>
                                      </p:cBhvr>
                                      <p:tavLst>
                                        <p:tav tm="100000">
                                          <p:val>
                                            <p:strVal val="#ppt_x-.2"/>
                                          </p:val>
                                        </p:tav>
                                        <p:tav>
                                          <p:val>
                                            <p:strVal val="#ppt_x"/>
                                          </p:val>
                                        </p:tav>
                                      </p:tavLst>
                                    </p:anim>
                                    <p:anim calcmode="lin" valueType="num">
                                      <p:cBhvr additive="repl">
                                        <p:cTn id="36" dur="500" fill="hold"/>
                                        <p:tgtEl>
                                          <p:spTgt spid="17410"/>
                                        </p:tgtEl>
                                        <p:attrNameLst>
                                          <p:attrName>ppt_y</p:attrName>
                                        </p:attrNameLst>
                                      </p:cBhvr>
                                      <p:tavLst>
                                        <p:tav tm="100000">
                                          <p:val>
                                            <p:strVal val="#ppt_y"/>
                                          </p:val>
                                        </p:tav>
                                        <p:tav>
                                          <p:val>
                                            <p:strVal val="#ppt_y"/>
                                          </p:val>
                                        </p:tav>
                                      </p:tavLst>
                                    </p:anim>
                                    <p:animEffect transition="in" filter="fade">
                                      <p:cBhvr additive="repl">
                                        <p:cTn id="37" dur="500"/>
                                        <p:tgtEl>
                                          <p:spTgt spid="174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additive="repl">
                                        <p:cTn id="41" dur="1" fill="hold">
                                          <p:stCondLst>
                                            <p:cond delay="0"/>
                                          </p:stCondLst>
                                        </p:cTn>
                                        <p:tgtEl>
                                          <p:spTgt spid="17414"/>
                                        </p:tgtEl>
                                        <p:attrNameLst>
                                          <p:attrName>style.visibility</p:attrName>
                                        </p:attrNameLst>
                                      </p:cBhvr>
                                      <p:to>
                                        <p:strVal val="visible"/>
                                      </p:to>
                                    </p:set>
                                    <p:animEffect transition="in" filter="slide(fromBottom)">
                                      <p:cBhvr additive="repl">
                                        <p:cTn id="42" dur="500"/>
                                        <p:tgtEl>
                                          <p:spTgt spid="174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additive="repl">
                                        <p:cTn id="46" dur="1" fill="hold">
                                          <p:stCondLst>
                                            <p:cond delay="0"/>
                                          </p:stCondLst>
                                        </p:cTn>
                                        <p:tgtEl>
                                          <p:spTgt spid="17413"/>
                                        </p:tgtEl>
                                        <p:attrNameLst>
                                          <p:attrName>style.visibility</p:attrName>
                                        </p:attrNameLst>
                                      </p:cBhvr>
                                      <p:to>
                                        <p:strVal val="visible"/>
                                      </p:to>
                                    </p:set>
                                    <p:animEffect transition="in" filter="diamond(in)">
                                      <p:cBhvr additive="repl">
                                        <p:cTn id="47" dur="2000"/>
                                        <p:tgtEl>
                                          <p:spTgt spid="174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additive="repl">
                                        <p:cTn id="51" dur="1" fill="hold">
                                          <p:stCondLst>
                                            <p:cond delay="0"/>
                                          </p:stCondLst>
                                        </p:cTn>
                                        <p:tgtEl>
                                          <p:spTgt spid="17416"/>
                                        </p:tgtEl>
                                        <p:attrNameLst>
                                          <p:attrName>style.visibility</p:attrName>
                                        </p:attrNameLst>
                                      </p:cBhvr>
                                      <p:to>
                                        <p:strVal val="visible"/>
                                      </p:to>
                                    </p:set>
                                    <p:animEffect transition="in" filter="slide(fromBottom)">
                                      <p:cBhvr additive="repl">
                                        <p:cTn id="52" dur="500"/>
                                        <p:tgtEl>
                                          <p:spTgt spid="174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additive="repl">
                                        <p:cTn id="56" dur="1" fill="hold">
                                          <p:stCondLst>
                                            <p:cond delay="0"/>
                                          </p:stCondLst>
                                        </p:cTn>
                                        <p:tgtEl>
                                          <p:spTgt spid="17415"/>
                                        </p:tgtEl>
                                        <p:attrNameLst>
                                          <p:attrName>style.visibility</p:attrName>
                                        </p:attrNameLst>
                                      </p:cBhvr>
                                      <p:to>
                                        <p:strVal val="visible"/>
                                      </p:to>
                                    </p:set>
                                    <p:animEffect transition="in" filter="checkerboard(across)">
                                      <p:cBhvr additive="repl">
                                        <p:cTn id="57" dur="500"/>
                                        <p:tgtEl>
                                          <p:spTgt spid="1741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additive="repl">
                                        <p:cTn id="61" dur="1" fill="hold">
                                          <p:stCondLst>
                                            <p:cond delay="0"/>
                                          </p:stCondLst>
                                        </p:cTn>
                                        <p:tgtEl>
                                          <p:spTgt spid="13"/>
                                        </p:tgtEl>
                                        <p:attrNameLst>
                                          <p:attrName>style.visibility</p:attrName>
                                        </p:attrNameLst>
                                      </p:cBhvr>
                                      <p:to>
                                        <p:strVal val="visible"/>
                                      </p:to>
                                    </p:set>
                                    <p:animEffect transition="in" filter="blinds(horizontal)">
                                      <p:cBhvr additive="repl">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83" name="3 Marcador de número de diapositiva"/>
          <p:cNvSpPr>
            <a:spLocks noGrp="1"/>
          </p:cNvSpPr>
          <p:nvPr>
            <p:ph type="sldNum" sz="quarter" idx="12"/>
          </p:nvPr>
        </p:nvSpPr>
        <p:spPr/>
        <p:txBody>
          <a:bodyPr/>
          <a:lstStyle/>
          <a:p>
            <a:pPr>
              <a:defRPr/>
            </a:pPr>
            <a:fld id="{AC689245-70C3-42F6-8F51-6B0E864CE434}" type="slidenum">
              <a:rPr lang="es-ES" altLang="es-ES"/>
              <a:pPr>
                <a:defRPr/>
              </a:pPr>
              <a:t>12</a:t>
            </a:fld>
            <a:endParaRPr lang="es-ES" altLang="es-ES"/>
          </a:p>
        </p:txBody>
      </p:sp>
      <p:sp>
        <p:nvSpPr>
          <p:cNvPr id="18433" name="Text Box 1"/>
          <p:cNvSpPr txBox="1">
            <a:spLocks noChangeArrowheads="1"/>
          </p:cNvSpPr>
          <p:nvPr/>
        </p:nvSpPr>
        <p:spPr bwMode="auto">
          <a:xfrm>
            <a:off x="611188" y="260350"/>
            <a:ext cx="8064500" cy="398463"/>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250"/>
              </a:spcBef>
              <a:buClrTx/>
              <a:buFontTx/>
              <a:buNone/>
            </a:pPr>
            <a:r>
              <a:rPr lang="es-ES" altLang="es-ES" sz="2000" b="1">
                <a:solidFill>
                  <a:srgbClr val="000000"/>
                </a:solidFill>
                <a:latin typeface="SMMedium" charset="0"/>
              </a:rPr>
              <a:t> Según la dirección de propagación se clasifican en:</a:t>
            </a:r>
          </a:p>
        </p:txBody>
      </p:sp>
      <p:grpSp>
        <p:nvGrpSpPr>
          <p:cNvPr id="18434" name="Group 2"/>
          <p:cNvGrpSpPr>
            <a:grpSpLocks/>
          </p:cNvGrpSpPr>
          <p:nvPr/>
        </p:nvGrpSpPr>
        <p:grpSpPr bwMode="auto">
          <a:xfrm>
            <a:off x="2484438" y="3644900"/>
            <a:ext cx="2170112" cy="493713"/>
            <a:chOff x="1565" y="2296"/>
            <a:chExt cx="1367" cy="311"/>
          </a:xfrm>
        </p:grpSpPr>
        <p:sp>
          <p:nvSpPr>
            <p:cNvPr id="22609" name="AutoShape 3"/>
            <p:cNvSpPr>
              <a:spLocks noChangeArrowheads="1"/>
            </p:cNvSpPr>
            <p:nvPr/>
          </p:nvSpPr>
          <p:spPr bwMode="auto">
            <a:xfrm>
              <a:off x="1565" y="2296"/>
              <a:ext cx="1367" cy="311"/>
            </a:xfrm>
            <a:prstGeom prst="bevel">
              <a:avLst>
                <a:gd name="adj" fmla="val 12500"/>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610" name="Text Box 4"/>
            <p:cNvSpPr txBox="1">
              <a:spLocks noChangeArrowheads="1"/>
            </p:cNvSpPr>
            <p:nvPr/>
          </p:nvSpPr>
          <p:spPr bwMode="auto">
            <a:xfrm>
              <a:off x="1632" y="2344"/>
              <a:ext cx="1256" cy="211"/>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FF"/>
                  </a:solidFill>
                  <a:latin typeface="Arial" charset="0"/>
                </a:rPr>
                <a:t>TRANSVERSALES</a:t>
              </a:r>
            </a:p>
          </p:txBody>
        </p:sp>
      </p:grpSp>
      <p:sp>
        <p:nvSpPr>
          <p:cNvPr id="18437" name="Text Box 5"/>
          <p:cNvSpPr txBox="1">
            <a:spLocks noChangeArrowheads="1"/>
          </p:cNvSpPr>
          <p:nvPr/>
        </p:nvSpPr>
        <p:spPr bwMode="auto">
          <a:xfrm>
            <a:off x="2484438" y="4581525"/>
            <a:ext cx="6311900" cy="581025"/>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90500" indent="-188913"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3200">
                <a:solidFill>
                  <a:schemeClr val="tx1"/>
                </a:solidFill>
                <a:latin typeface="Rockwell" pitchFamily="18" charset="0"/>
              </a:defRPr>
            </a:lvl1pPr>
            <a:lvl2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600">
                <a:solidFill>
                  <a:schemeClr val="tx1"/>
                </a:solidFill>
                <a:latin typeface="Rockwell" pitchFamily="18" charset="0"/>
              </a:defRPr>
            </a:lvl2pPr>
            <a:lvl3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300">
                <a:solidFill>
                  <a:schemeClr val="tx1"/>
                </a:solidFill>
                <a:latin typeface="Rockwell" pitchFamily="18" charset="0"/>
              </a:defRPr>
            </a:lvl3pPr>
            <a:lvl4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000">
                <a:solidFill>
                  <a:schemeClr val="tx1"/>
                </a:solidFill>
                <a:latin typeface="Rockwell" pitchFamily="18" charset="0"/>
              </a:defRPr>
            </a:lvl4pPr>
            <a:lvl5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dirección de propagación es perpendicular a la dirección en que tiene lugar la perturbación</a:t>
            </a:r>
          </a:p>
        </p:txBody>
      </p:sp>
      <p:sp>
        <p:nvSpPr>
          <p:cNvPr id="18438" name="Text Box 6"/>
          <p:cNvSpPr txBox="1">
            <a:spLocks noChangeArrowheads="1"/>
          </p:cNvSpPr>
          <p:nvPr/>
        </p:nvSpPr>
        <p:spPr bwMode="auto">
          <a:xfrm>
            <a:off x="684213" y="1557338"/>
            <a:ext cx="5715000" cy="581025"/>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dirección de propagación coincide con la dirección de la perturbación</a:t>
            </a:r>
          </a:p>
        </p:txBody>
      </p:sp>
      <p:sp>
        <p:nvSpPr>
          <p:cNvPr id="18439" name="Text Box 7"/>
          <p:cNvSpPr txBox="1">
            <a:spLocks noChangeArrowheads="1"/>
          </p:cNvSpPr>
          <p:nvPr/>
        </p:nvSpPr>
        <p:spPr bwMode="auto">
          <a:xfrm>
            <a:off x="611188" y="2349500"/>
            <a:ext cx="5892800" cy="581025"/>
          </a:xfrm>
          <a:prstGeom prst="rect">
            <a:avLst/>
          </a:prstGeom>
          <a:solidFill>
            <a:srgbClr val="FFFFCC"/>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00"/>
                </a:solidFill>
                <a:latin typeface="Arial" charset="0"/>
              </a:rPr>
              <a:t>El sonido, las ondas sísmicas P y las que se propagan en un muelle, son ondas longitudinales</a:t>
            </a:r>
          </a:p>
        </p:txBody>
      </p:sp>
      <p:grpSp>
        <p:nvGrpSpPr>
          <p:cNvPr id="18440" name="Group 8"/>
          <p:cNvGrpSpPr>
            <a:grpSpLocks/>
          </p:cNvGrpSpPr>
          <p:nvPr/>
        </p:nvGrpSpPr>
        <p:grpSpPr bwMode="auto">
          <a:xfrm>
            <a:off x="395288" y="981075"/>
            <a:ext cx="2284412" cy="481013"/>
            <a:chOff x="249" y="618"/>
            <a:chExt cx="1439" cy="303"/>
          </a:xfrm>
        </p:grpSpPr>
        <p:sp>
          <p:nvSpPr>
            <p:cNvPr id="22607" name="AutoShape 9"/>
            <p:cNvSpPr>
              <a:spLocks noChangeArrowheads="1"/>
            </p:cNvSpPr>
            <p:nvPr/>
          </p:nvSpPr>
          <p:spPr bwMode="auto">
            <a:xfrm>
              <a:off x="249" y="618"/>
              <a:ext cx="1439" cy="303"/>
            </a:xfrm>
            <a:prstGeom prst="bevel">
              <a:avLst>
                <a:gd name="adj" fmla="val 12500"/>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608" name="Text Box 10"/>
            <p:cNvSpPr txBox="1">
              <a:spLocks noChangeArrowheads="1"/>
            </p:cNvSpPr>
            <p:nvPr/>
          </p:nvSpPr>
          <p:spPr bwMode="auto">
            <a:xfrm>
              <a:off x="353" y="666"/>
              <a:ext cx="1255" cy="211"/>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FF"/>
                  </a:solidFill>
                  <a:latin typeface="Arial" charset="0"/>
                </a:rPr>
                <a:t>LONGITUDINALES</a:t>
              </a:r>
            </a:p>
          </p:txBody>
        </p:sp>
      </p:grpSp>
      <p:pic>
        <p:nvPicPr>
          <p:cNvPr id="1844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0413" y="1371600"/>
            <a:ext cx="1576387" cy="288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4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63" y="3536950"/>
            <a:ext cx="1563687" cy="288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45" name="Text Box 13"/>
          <p:cNvSpPr txBox="1">
            <a:spLocks noChangeArrowheads="1"/>
          </p:cNvSpPr>
          <p:nvPr/>
        </p:nvSpPr>
        <p:spPr bwMode="auto">
          <a:xfrm>
            <a:off x="2555875" y="5445125"/>
            <a:ext cx="5892800" cy="581025"/>
          </a:xfrm>
          <a:prstGeom prst="rect">
            <a:avLst/>
          </a:prstGeom>
          <a:solidFill>
            <a:srgbClr val="FFFFCC"/>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2700" indent="-11113" defTabSz="449263">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sz="3200">
                <a:solidFill>
                  <a:schemeClr val="tx1"/>
                </a:solidFill>
                <a:latin typeface="Rockwell" pitchFamily="18" charset="0"/>
              </a:defRPr>
            </a:lvl1pPr>
            <a:lvl2pPr defTabSz="449263">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sz="2600">
                <a:solidFill>
                  <a:schemeClr val="tx1"/>
                </a:solidFill>
                <a:latin typeface="Rockwell" pitchFamily="18" charset="0"/>
              </a:defRPr>
            </a:lvl2pPr>
            <a:lvl3pPr defTabSz="449263">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sz="2300">
                <a:solidFill>
                  <a:schemeClr val="tx1"/>
                </a:solidFill>
                <a:latin typeface="Rockwell" pitchFamily="18" charset="0"/>
              </a:defRPr>
            </a:lvl3pPr>
            <a:lvl4pPr defTabSz="449263">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sz="2000">
                <a:solidFill>
                  <a:schemeClr val="tx1"/>
                </a:solidFill>
                <a:latin typeface="Rockwell" pitchFamily="18" charset="0"/>
              </a:defRPr>
            </a:lvl4pPr>
            <a:lvl5pPr defTabSz="449263">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00"/>
                </a:solidFill>
                <a:latin typeface="Arial" charset="0"/>
              </a:rPr>
              <a:t>Las ondas en una cuerda, las ondas electromagnéticas y las ondas sísmicas S, son ondas transversales</a:t>
            </a:r>
          </a:p>
        </p:txBody>
      </p:sp>
      <p:grpSp>
        <p:nvGrpSpPr>
          <p:cNvPr id="18446" name="Group 14"/>
          <p:cNvGrpSpPr>
            <a:grpSpLocks/>
          </p:cNvGrpSpPr>
          <p:nvPr/>
        </p:nvGrpSpPr>
        <p:grpSpPr bwMode="auto">
          <a:xfrm>
            <a:off x="1104900" y="4084638"/>
            <a:ext cx="576263" cy="76200"/>
            <a:chOff x="696" y="2573"/>
            <a:chExt cx="363" cy="48"/>
          </a:xfrm>
        </p:grpSpPr>
        <p:sp>
          <p:nvSpPr>
            <p:cNvPr id="22605" name="AutoShape 15"/>
            <p:cNvSpPr>
              <a:spLocks noChangeArrowheads="1"/>
            </p:cNvSpPr>
            <p:nvPr/>
          </p:nvSpPr>
          <p:spPr bwMode="auto">
            <a:xfrm>
              <a:off x="696" y="2573"/>
              <a:ext cx="95" cy="47"/>
            </a:xfrm>
            <a:prstGeom prst="rightArrow">
              <a:avLst>
                <a:gd name="adj1" fmla="val 50000"/>
                <a:gd name="adj2" fmla="val 50532"/>
              </a:avLst>
            </a:prstGeom>
            <a:gradFill rotWithShape="0">
              <a:gsLst>
                <a:gs pos="0">
                  <a:srgbClr val="00FF00"/>
                </a:gs>
                <a:gs pos="100000">
                  <a:srgbClr val="FF0000"/>
                </a:gs>
              </a:gsLst>
              <a:lin ang="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606" name="AutoShape 16"/>
            <p:cNvSpPr>
              <a:spLocks noChangeArrowheads="1"/>
            </p:cNvSpPr>
            <p:nvPr/>
          </p:nvSpPr>
          <p:spPr bwMode="auto">
            <a:xfrm>
              <a:off x="964" y="2574"/>
              <a:ext cx="95" cy="47"/>
            </a:xfrm>
            <a:prstGeom prst="rightArrow">
              <a:avLst>
                <a:gd name="adj1" fmla="val 50000"/>
                <a:gd name="adj2" fmla="val 50532"/>
              </a:avLst>
            </a:prstGeom>
            <a:gradFill rotWithShape="0">
              <a:gsLst>
                <a:gs pos="0">
                  <a:srgbClr val="00FF00"/>
                </a:gs>
                <a:gs pos="100000">
                  <a:srgbClr val="FF0000"/>
                </a:gs>
              </a:gsLst>
              <a:lin ang="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sp>
        <p:nvSpPr>
          <p:cNvPr id="18449" name="AutoShape 17"/>
          <p:cNvSpPr>
            <a:spLocks noChangeArrowheads="1"/>
          </p:cNvSpPr>
          <p:nvPr/>
        </p:nvSpPr>
        <p:spPr bwMode="auto">
          <a:xfrm>
            <a:off x="814388" y="5724525"/>
            <a:ext cx="927100" cy="139700"/>
          </a:xfrm>
          <a:prstGeom prst="leftRightArrow">
            <a:avLst>
              <a:gd name="adj1" fmla="val 50000"/>
              <a:gd name="adj2" fmla="val 132113"/>
            </a:avLst>
          </a:prstGeom>
          <a:gradFill rotWithShape="0">
            <a:gsLst>
              <a:gs pos="0">
                <a:srgbClr val="FF0000"/>
              </a:gs>
              <a:gs pos="50000">
                <a:srgbClr val="66FF33"/>
              </a:gs>
              <a:gs pos="100000">
                <a:srgbClr val="FF0000"/>
              </a:gs>
            </a:gsLst>
            <a:lin ang="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nvGrpSpPr>
          <p:cNvPr id="18450" name="Group 18"/>
          <p:cNvGrpSpPr>
            <a:grpSpLocks/>
          </p:cNvGrpSpPr>
          <p:nvPr/>
        </p:nvGrpSpPr>
        <p:grpSpPr bwMode="auto">
          <a:xfrm>
            <a:off x="863600" y="3570288"/>
            <a:ext cx="619125" cy="76200"/>
            <a:chOff x="544" y="2249"/>
            <a:chExt cx="390" cy="48"/>
          </a:xfrm>
        </p:grpSpPr>
        <p:sp>
          <p:nvSpPr>
            <p:cNvPr id="22603" name="AutoShape 19"/>
            <p:cNvSpPr>
              <a:spLocks noChangeArrowheads="1"/>
            </p:cNvSpPr>
            <p:nvPr/>
          </p:nvSpPr>
          <p:spPr bwMode="auto">
            <a:xfrm flipH="1">
              <a:off x="544" y="2251"/>
              <a:ext cx="95" cy="46"/>
            </a:xfrm>
            <a:prstGeom prst="rightArrow">
              <a:avLst>
                <a:gd name="adj1" fmla="val 50000"/>
                <a:gd name="adj2" fmla="val 51630"/>
              </a:avLst>
            </a:prstGeom>
            <a:gradFill rotWithShape="0">
              <a:gsLst>
                <a:gs pos="0">
                  <a:srgbClr val="FF0000"/>
                </a:gs>
                <a:gs pos="100000">
                  <a:srgbClr val="00FF00"/>
                </a:gs>
              </a:gsLst>
              <a:lin ang="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604" name="AutoShape 20"/>
            <p:cNvSpPr>
              <a:spLocks noChangeArrowheads="1"/>
            </p:cNvSpPr>
            <p:nvPr/>
          </p:nvSpPr>
          <p:spPr bwMode="auto">
            <a:xfrm flipH="1">
              <a:off x="839" y="2249"/>
              <a:ext cx="95" cy="47"/>
            </a:xfrm>
            <a:prstGeom prst="rightArrow">
              <a:avLst>
                <a:gd name="adj1" fmla="val 50000"/>
                <a:gd name="adj2" fmla="val 50532"/>
              </a:avLst>
            </a:prstGeom>
            <a:gradFill rotWithShape="0">
              <a:gsLst>
                <a:gs pos="0">
                  <a:srgbClr val="FF0000"/>
                </a:gs>
                <a:gs pos="100000">
                  <a:srgbClr val="00FF00"/>
                </a:gs>
              </a:gsLst>
              <a:lin ang="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grpSp>
        <p:nvGrpSpPr>
          <p:cNvPr id="18453" name="Group 21"/>
          <p:cNvGrpSpPr>
            <a:grpSpLocks/>
          </p:cNvGrpSpPr>
          <p:nvPr/>
        </p:nvGrpSpPr>
        <p:grpSpPr bwMode="auto">
          <a:xfrm>
            <a:off x="1249363" y="3340100"/>
            <a:ext cx="49212" cy="2957513"/>
            <a:chOff x="787" y="2104"/>
            <a:chExt cx="31" cy="1863"/>
          </a:xfrm>
        </p:grpSpPr>
        <p:sp>
          <p:nvSpPr>
            <p:cNvPr id="22584" name="Line 22"/>
            <p:cNvSpPr>
              <a:spLocks noChangeShapeType="1"/>
            </p:cNvSpPr>
            <p:nvPr/>
          </p:nvSpPr>
          <p:spPr bwMode="auto">
            <a:xfrm>
              <a:off x="804" y="2104"/>
              <a:ext cx="0" cy="1863"/>
            </a:xfrm>
            <a:prstGeom prst="line">
              <a:avLst/>
            </a:prstGeom>
            <a:noFill/>
            <a:ln w="9360" cap="sq">
              <a:solidFill>
                <a:srgbClr val="00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nvGrpSpPr>
            <p:cNvPr id="22585" name="Group 23"/>
            <p:cNvGrpSpPr>
              <a:grpSpLocks/>
            </p:cNvGrpSpPr>
            <p:nvPr/>
          </p:nvGrpSpPr>
          <p:grpSpPr bwMode="auto">
            <a:xfrm>
              <a:off x="787" y="3118"/>
              <a:ext cx="31" cy="41"/>
              <a:chOff x="787" y="3118"/>
              <a:chExt cx="31" cy="41"/>
            </a:xfrm>
          </p:grpSpPr>
          <p:sp>
            <p:nvSpPr>
              <p:cNvPr id="22601" name="Line 24"/>
              <p:cNvSpPr>
                <a:spLocks noChangeShapeType="1"/>
              </p:cNvSpPr>
              <p:nvPr/>
            </p:nvSpPr>
            <p:spPr bwMode="auto">
              <a:xfrm flipH="1">
                <a:off x="786" y="3121"/>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602" name="Line 25"/>
              <p:cNvSpPr>
                <a:spLocks noChangeShapeType="1"/>
              </p:cNvSpPr>
              <p:nvPr/>
            </p:nvSpPr>
            <p:spPr bwMode="auto">
              <a:xfrm>
                <a:off x="804" y="3118"/>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2586" name="Group 26"/>
            <p:cNvGrpSpPr>
              <a:grpSpLocks/>
            </p:cNvGrpSpPr>
            <p:nvPr/>
          </p:nvGrpSpPr>
          <p:grpSpPr bwMode="auto">
            <a:xfrm>
              <a:off x="787" y="3372"/>
              <a:ext cx="31" cy="41"/>
              <a:chOff x="787" y="3372"/>
              <a:chExt cx="31" cy="41"/>
            </a:xfrm>
          </p:grpSpPr>
          <p:sp>
            <p:nvSpPr>
              <p:cNvPr id="22599" name="Line 27"/>
              <p:cNvSpPr>
                <a:spLocks noChangeShapeType="1"/>
              </p:cNvSpPr>
              <p:nvPr/>
            </p:nvSpPr>
            <p:spPr bwMode="auto">
              <a:xfrm flipH="1">
                <a:off x="786" y="3375"/>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600" name="Line 28"/>
              <p:cNvSpPr>
                <a:spLocks noChangeShapeType="1"/>
              </p:cNvSpPr>
              <p:nvPr/>
            </p:nvSpPr>
            <p:spPr bwMode="auto">
              <a:xfrm>
                <a:off x="804" y="3372"/>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2587" name="Group 29"/>
            <p:cNvGrpSpPr>
              <a:grpSpLocks/>
            </p:cNvGrpSpPr>
            <p:nvPr/>
          </p:nvGrpSpPr>
          <p:grpSpPr bwMode="auto">
            <a:xfrm>
              <a:off x="787" y="2905"/>
              <a:ext cx="31" cy="41"/>
              <a:chOff x="787" y="2905"/>
              <a:chExt cx="31" cy="41"/>
            </a:xfrm>
          </p:grpSpPr>
          <p:sp>
            <p:nvSpPr>
              <p:cNvPr id="22597" name="Line 30"/>
              <p:cNvSpPr>
                <a:spLocks noChangeShapeType="1"/>
              </p:cNvSpPr>
              <p:nvPr/>
            </p:nvSpPr>
            <p:spPr bwMode="auto">
              <a:xfrm flipH="1">
                <a:off x="786" y="2908"/>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598" name="Line 31"/>
              <p:cNvSpPr>
                <a:spLocks noChangeShapeType="1"/>
              </p:cNvSpPr>
              <p:nvPr/>
            </p:nvSpPr>
            <p:spPr bwMode="auto">
              <a:xfrm>
                <a:off x="804" y="2905"/>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2588" name="Group 32"/>
            <p:cNvGrpSpPr>
              <a:grpSpLocks/>
            </p:cNvGrpSpPr>
            <p:nvPr/>
          </p:nvGrpSpPr>
          <p:grpSpPr bwMode="auto">
            <a:xfrm>
              <a:off x="787" y="2684"/>
              <a:ext cx="31" cy="41"/>
              <a:chOff x="787" y="2684"/>
              <a:chExt cx="31" cy="41"/>
            </a:xfrm>
          </p:grpSpPr>
          <p:sp>
            <p:nvSpPr>
              <p:cNvPr id="22595" name="Line 33"/>
              <p:cNvSpPr>
                <a:spLocks noChangeShapeType="1"/>
              </p:cNvSpPr>
              <p:nvPr/>
            </p:nvSpPr>
            <p:spPr bwMode="auto">
              <a:xfrm flipH="1">
                <a:off x="786" y="2687"/>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596" name="Line 34"/>
              <p:cNvSpPr>
                <a:spLocks noChangeShapeType="1"/>
              </p:cNvSpPr>
              <p:nvPr/>
            </p:nvSpPr>
            <p:spPr bwMode="auto">
              <a:xfrm>
                <a:off x="804" y="2684"/>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2589" name="Group 35"/>
            <p:cNvGrpSpPr>
              <a:grpSpLocks/>
            </p:cNvGrpSpPr>
            <p:nvPr/>
          </p:nvGrpSpPr>
          <p:grpSpPr bwMode="auto">
            <a:xfrm>
              <a:off x="787" y="2455"/>
              <a:ext cx="31" cy="41"/>
              <a:chOff x="787" y="2455"/>
              <a:chExt cx="31" cy="41"/>
            </a:xfrm>
          </p:grpSpPr>
          <p:sp>
            <p:nvSpPr>
              <p:cNvPr id="22593" name="Line 36"/>
              <p:cNvSpPr>
                <a:spLocks noChangeShapeType="1"/>
              </p:cNvSpPr>
              <p:nvPr/>
            </p:nvSpPr>
            <p:spPr bwMode="auto">
              <a:xfrm flipH="1">
                <a:off x="786" y="2458"/>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594" name="Line 37"/>
              <p:cNvSpPr>
                <a:spLocks noChangeShapeType="1"/>
              </p:cNvSpPr>
              <p:nvPr/>
            </p:nvSpPr>
            <p:spPr bwMode="auto">
              <a:xfrm>
                <a:off x="804" y="2455"/>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2590" name="Group 38"/>
            <p:cNvGrpSpPr>
              <a:grpSpLocks/>
            </p:cNvGrpSpPr>
            <p:nvPr/>
          </p:nvGrpSpPr>
          <p:grpSpPr bwMode="auto">
            <a:xfrm>
              <a:off x="787" y="2231"/>
              <a:ext cx="31" cy="41"/>
              <a:chOff x="787" y="2231"/>
              <a:chExt cx="31" cy="41"/>
            </a:xfrm>
          </p:grpSpPr>
          <p:sp>
            <p:nvSpPr>
              <p:cNvPr id="22591" name="Line 39"/>
              <p:cNvSpPr>
                <a:spLocks noChangeShapeType="1"/>
              </p:cNvSpPr>
              <p:nvPr/>
            </p:nvSpPr>
            <p:spPr bwMode="auto">
              <a:xfrm flipH="1">
                <a:off x="786" y="2234"/>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592" name="Line 40"/>
              <p:cNvSpPr>
                <a:spLocks noChangeShapeType="1"/>
              </p:cNvSpPr>
              <p:nvPr/>
            </p:nvSpPr>
            <p:spPr bwMode="auto">
              <a:xfrm>
                <a:off x="804" y="2231"/>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grpSp>
        <p:nvGrpSpPr>
          <p:cNvPr id="18473" name="Group 41"/>
          <p:cNvGrpSpPr>
            <a:grpSpLocks/>
          </p:cNvGrpSpPr>
          <p:nvPr/>
        </p:nvGrpSpPr>
        <p:grpSpPr bwMode="auto">
          <a:xfrm>
            <a:off x="7467600" y="1482725"/>
            <a:ext cx="903288" cy="401638"/>
            <a:chOff x="4704" y="934"/>
            <a:chExt cx="569" cy="253"/>
          </a:xfrm>
        </p:grpSpPr>
        <p:sp>
          <p:nvSpPr>
            <p:cNvPr id="22580" name="AutoShape 42"/>
            <p:cNvSpPr>
              <a:spLocks noChangeArrowheads="1"/>
            </p:cNvSpPr>
            <p:nvPr/>
          </p:nvSpPr>
          <p:spPr bwMode="auto">
            <a:xfrm rot="16200000" flipH="1">
              <a:off x="4681" y="960"/>
              <a:ext cx="95" cy="47"/>
            </a:xfrm>
            <a:prstGeom prst="rightArrow">
              <a:avLst>
                <a:gd name="adj1" fmla="val 50000"/>
                <a:gd name="adj2" fmla="val 50532"/>
              </a:avLst>
            </a:prstGeom>
            <a:gradFill rotWithShape="0">
              <a:gsLst>
                <a:gs pos="0">
                  <a:srgbClr val="00FF00"/>
                </a:gs>
                <a:gs pos="100000">
                  <a:srgbClr val="FF00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581" name="AutoShape 43"/>
            <p:cNvSpPr>
              <a:spLocks noChangeArrowheads="1"/>
            </p:cNvSpPr>
            <p:nvPr/>
          </p:nvSpPr>
          <p:spPr bwMode="auto">
            <a:xfrm rot="-5400000">
              <a:off x="4682" y="1116"/>
              <a:ext cx="95" cy="47"/>
            </a:xfrm>
            <a:prstGeom prst="rightArrow">
              <a:avLst>
                <a:gd name="adj1" fmla="val 50000"/>
                <a:gd name="adj2" fmla="val 50532"/>
              </a:avLst>
            </a:prstGeom>
            <a:gradFill rotWithShape="0">
              <a:gsLst>
                <a:gs pos="0">
                  <a:srgbClr val="FF0000"/>
                </a:gs>
                <a:gs pos="100000">
                  <a:srgbClr val="00FF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582" name="AutoShape 44"/>
            <p:cNvSpPr>
              <a:spLocks noChangeArrowheads="1"/>
            </p:cNvSpPr>
            <p:nvPr/>
          </p:nvSpPr>
          <p:spPr bwMode="auto">
            <a:xfrm rot="16200000" flipH="1">
              <a:off x="5201" y="958"/>
              <a:ext cx="95" cy="47"/>
            </a:xfrm>
            <a:prstGeom prst="rightArrow">
              <a:avLst>
                <a:gd name="adj1" fmla="val 50000"/>
                <a:gd name="adj2" fmla="val 50532"/>
              </a:avLst>
            </a:prstGeom>
            <a:gradFill rotWithShape="0">
              <a:gsLst>
                <a:gs pos="0">
                  <a:srgbClr val="00FF00"/>
                </a:gs>
                <a:gs pos="100000">
                  <a:srgbClr val="FF00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583" name="AutoShape 45"/>
            <p:cNvSpPr>
              <a:spLocks noChangeArrowheads="1"/>
            </p:cNvSpPr>
            <p:nvPr/>
          </p:nvSpPr>
          <p:spPr bwMode="auto">
            <a:xfrm rot="-5400000">
              <a:off x="5202" y="1114"/>
              <a:ext cx="95" cy="47"/>
            </a:xfrm>
            <a:prstGeom prst="rightArrow">
              <a:avLst>
                <a:gd name="adj1" fmla="val 50000"/>
                <a:gd name="adj2" fmla="val 50532"/>
              </a:avLst>
            </a:prstGeom>
            <a:gradFill rotWithShape="0">
              <a:gsLst>
                <a:gs pos="0">
                  <a:srgbClr val="FF0000"/>
                </a:gs>
                <a:gs pos="100000">
                  <a:srgbClr val="00FF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grpSp>
        <p:nvGrpSpPr>
          <p:cNvPr id="18478" name="Group 46"/>
          <p:cNvGrpSpPr>
            <a:grpSpLocks/>
          </p:cNvGrpSpPr>
          <p:nvPr/>
        </p:nvGrpSpPr>
        <p:grpSpPr bwMode="auto">
          <a:xfrm>
            <a:off x="7467600" y="2562225"/>
            <a:ext cx="903288" cy="366713"/>
            <a:chOff x="4704" y="1614"/>
            <a:chExt cx="569" cy="231"/>
          </a:xfrm>
        </p:grpSpPr>
        <p:sp>
          <p:nvSpPr>
            <p:cNvPr id="22576" name="AutoShape 47"/>
            <p:cNvSpPr>
              <a:spLocks noChangeArrowheads="1"/>
            </p:cNvSpPr>
            <p:nvPr/>
          </p:nvSpPr>
          <p:spPr bwMode="auto">
            <a:xfrm rot="16200000" flipH="1">
              <a:off x="5201" y="1638"/>
              <a:ext cx="95" cy="47"/>
            </a:xfrm>
            <a:prstGeom prst="rightArrow">
              <a:avLst>
                <a:gd name="adj1" fmla="val 50000"/>
                <a:gd name="adj2" fmla="val 50532"/>
              </a:avLst>
            </a:prstGeom>
            <a:gradFill rotWithShape="0">
              <a:gsLst>
                <a:gs pos="0">
                  <a:srgbClr val="00FF00"/>
                </a:gs>
                <a:gs pos="100000">
                  <a:srgbClr val="FF00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577" name="AutoShape 48"/>
            <p:cNvSpPr>
              <a:spLocks noChangeArrowheads="1"/>
            </p:cNvSpPr>
            <p:nvPr/>
          </p:nvSpPr>
          <p:spPr bwMode="auto">
            <a:xfrm rot="-5400000">
              <a:off x="5202" y="1764"/>
              <a:ext cx="95" cy="47"/>
            </a:xfrm>
            <a:prstGeom prst="rightArrow">
              <a:avLst>
                <a:gd name="adj1" fmla="val 50000"/>
                <a:gd name="adj2" fmla="val 50532"/>
              </a:avLst>
            </a:prstGeom>
            <a:gradFill rotWithShape="0">
              <a:gsLst>
                <a:gs pos="0">
                  <a:srgbClr val="FF0000"/>
                </a:gs>
                <a:gs pos="100000">
                  <a:srgbClr val="00FF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578" name="AutoShape 49"/>
            <p:cNvSpPr>
              <a:spLocks noChangeArrowheads="1"/>
            </p:cNvSpPr>
            <p:nvPr/>
          </p:nvSpPr>
          <p:spPr bwMode="auto">
            <a:xfrm rot="16200000" flipH="1">
              <a:off x="4683" y="1650"/>
              <a:ext cx="95" cy="47"/>
            </a:xfrm>
            <a:prstGeom prst="rightArrow">
              <a:avLst>
                <a:gd name="adj1" fmla="val 50000"/>
                <a:gd name="adj2" fmla="val 50532"/>
              </a:avLst>
            </a:prstGeom>
            <a:gradFill rotWithShape="0">
              <a:gsLst>
                <a:gs pos="0">
                  <a:srgbClr val="00FF00"/>
                </a:gs>
                <a:gs pos="100000">
                  <a:srgbClr val="FF00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579" name="AutoShape 50"/>
            <p:cNvSpPr>
              <a:spLocks noChangeArrowheads="1"/>
            </p:cNvSpPr>
            <p:nvPr/>
          </p:nvSpPr>
          <p:spPr bwMode="auto">
            <a:xfrm rot="-5400000">
              <a:off x="4680" y="1774"/>
              <a:ext cx="95" cy="47"/>
            </a:xfrm>
            <a:prstGeom prst="rightArrow">
              <a:avLst>
                <a:gd name="adj1" fmla="val 50000"/>
                <a:gd name="adj2" fmla="val 50532"/>
              </a:avLst>
            </a:prstGeom>
            <a:gradFill rotWithShape="0">
              <a:gsLst>
                <a:gs pos="0">
                  <a:srgbClr val="FF0000"/>
                </a:gs>
                <a:gs pos="100000">
                  <a:srgbClr val="00FF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grpSp>
        <p:nvGrpSpPr>
          <p:cNvPr id="18483" name="Group 51"/>
          <p:cNvGrpSpPr>
            <a:grpSpLocks/>
          </p:cNvGrpSpPr>
          <p:nvPr/>
        </p:nvGrpSpPr>
        <p:grpSpPr bwMode="auto">
          <a:xfrm>
            <a:off x="7470775" y="1990725"/>
            <a:ext cx="896938" cy="468313"/>
            <a:chOff x="4706" y="1254"/>
            <a:chExt cx="565" cy="295"/>
          </a:xfrm>
        </p:grpSpPr>
        <p:sp>
          <p:nvSpPr>
            <p:cNvPr id="22572" name="AutoShape 52"/>
            <p:cNvSpPr>
              <a:spLocks noChangeArrowheads="1"/>
            </p:cNvSpPr>
            <p:nvPr/>
          </p:nvSpPr>
          <p:spPr bwMode="auto">
            <a:xfrm rot="16200000" flipH="1">
              <a:off x="5201" y="1478"/>
              <a:ext cx="95" cy="47"/>
            </a:xfrm>
            <a:prstGeom prst="rightArrow">
              <a:avLst>
                <a:gd name="adj1" fmla="val 50000"/>
                <a:gd name="adj2" fmla="val 50532"/>
              </a:avLst>
            </a:prstGeom>
            <a:gradFill rotWithShape="0">
              <a:gsLst>
                <a:gs pos="0">
                  <a:srgbClr val="00FF00"/>
                </a:gs>
                <a:gs pos="100000">
                  <a:srgbClr val="FF00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573" name="AutoShape 53"/>
            <p:cNvSpPr>
              <a:spLocks noChangeArrowheads="1"/>
            </p:cNvSpPr>
            <p:nvPr/>
          </p:nvSpPr>
          <p:spPr bwMode="auto">
            <a:xfrm rot="-5400000">
              <a:off x="5198" y="1278"/>
              <a:ext cx="95" cy="47"/>
            </a:xfrm>
            <a:prstGeom prst="rightArrow">
              <a:avLst>
                <a:gd name="adj1" fmla="val 50000"/>
                <a:gd name="adj2" fmla="val 50532"/>
              </a:avLst>
            </a:prstGeom>
            <a:gradFill rotWithShape="0">
              <a:gsLst>
                <a:gs pos="0">
                  <a:srgbClr val="FF0000"/>
                </a:gs>
                <a:gs pos="100000">
                  <a:srgbClr val="00FF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574" name="AutoShape 54"/>
            <p:cNvSpPr>
              <a:spLocks noChangeArrowheads="1"/>
            </p:cNvSpPr>
            <p:nvPr/>
          </p:nvSpPr>
          <p:spPr bwMode="auto">
            <a:xfrm rot="16200000" flipH="1">
              <a:off x="4685" y="1478"/>
              <a:ext cx="95" cy="47"/>
            </a:xfrm>
            <a:prstGeom prst="rightArrow">
              <a:avLst>
                <a:gd name="adj1" fmla="val 50000"/>
                <a:gd name="adj2" fmla="val 50532"/>
              </a:avLst>
            </a:prstGeom>
            <a:gradFill rotWithShape="0">
              <a:gsLst>
                <a:gs pos="0">
                  <a:srgbClr val="00FF00"/>
                </a:gs>
                <a:gs pos="100000">
                  <a:srgbClr val="FF00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575" name="AutoShape 55"/>
            <p:cNvSpPr>
              <a:spLocks noChangeArrowheads="1"/>
            </p:cNvSpPr>
            <p:nvPr/>
          </p:nvSpPr>
          <p:spPr bwMode="auto">
            <a:xfrm rot="-5400000">
              <a:off x="4682" y="1278"/>
              <a:ext cx="95" cy="47"/>
            </a:xfrm>
            <a:prstGeom prst="rightArrow">
              <a:avLst>
                <a:gd name="adj1" fmla="val 50000"/>
                <a:gd name="adj2" fmla="val 50532"/>
              </a:avLst>
            </a:prstGeom>
            <a:gradFill rotWithShape="0">
              <a:gsLst>
                <a:gs pos="0">
                  <a:srgbClr val="FF0000"/>
                </a:gs>
                <a:gs pos="100000">
                  <a:srgbClr val="00FF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sp>
        <p:nvSpPr>
          <p:cNvPr id="18488" name="AutoShape 56"/>
          <p:cNvSpPr>
            <a:spLocks noChangeArrowheads="1"/>
          </p:cNvSpPr>
          <p:nvPr/>
        </p:nvSpPr>
        <p:spPr bwMode="auto">
          <a:xfrm rot="5400000">
            <a:off x="7435850" y="3552825"/>
            <a:ext cx="927100" cy="139700"/>
          </a:xfrm>
          <a:prstGeom prst="leftRightArrow">
            <a:avLst>
              <a:gd name="adj1" fmla="val 50000"/>
              <a:gd name="adj2" fmla="val 132113"/>
            </a:avLst>
          </a:prstGeom>
          <a:gradFill rotWithShape="0">
            <a:gsLst>
              <a:gs pos="0">
                <a:srgbClr val="FF0000"/>
              </a:gs>
              <a:gs pos="100000">
                <a:srgbClr val="00FF00"/>
              </a:gs>
            </a:gsLst>
            <a:lin ang="540000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nvGrpSpPr>
          <p:cNvPr id="18489" name="Group 57"/>
          <p:cNvGrpSpPr>
            <a:grpSpLocks/>
          </p:cNvGrpSpPr>
          <p:nvPr/>
        </p:nvGrpSpPr>
        <p:grpSpPr bwMode="auto">
          <a:xfrm>
            <a:off x="7869238" y="1143000"/>
            <a:ext cx="49212" cy="2957513"/>
            <a:chOff x="4957" y="720"/>
            <a:chExt cx="31" cy="1863"/>
          </a:xfrm>
        </p:grpSpPr>
        <p:sp>
          <p:nvSpPr>
            <p:cNvPr id="22553" name="Line 58"/>
            <p:cNvSpPr>
              <a:spLocks noChangeShapeType="1"/>
            </p:cNvSpPr>
            <p:nvPr/>
          </p:nvSpPr>
          <p:spPr bwMode="auto">
            <a:xfrm>
              <a:off x="4974" y="720"/>
              <a:ext cx="0" cy="1863"/>
            </a:xfrm>
            <a:prstGeom prst="line">
              <a:avLst/>
            </a:prstGeom>
            <a:noFill/>
            <a:ln w="9360" cap="sq">
              <a:solidFill>
                <a:srgbClr val="00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nvGrpSpPr>
            <p:cNvPr id="22554" name="Group 59"/>
            <p:cNvGrpSpPr>
              <a:grpSpLocks/>
            </p:cNvGrpSpPr>
            <p:nvPr/>
          </p:nvGrpSpPr>
          <p:grpSpPr bwMode="auto">
            <a:xfrm>
              <a:off x="4957" y="1734"/>
              <a:ext cx="31" cy="41"/>
              <a:chOff x="4957" y="1734"/>
              <a:chExt cx="31" cy="41"/>
            </a:xfrm>
          </p:grpSpPr>
          <p:sp>
            <p:nvSpPr>
              <p:cNvPr id="22570" name="Line 60"/>
              <p:cNvSpPr>
                <a:spLocks noChangeShapeType="1"/>
              </p:cNvSpPr>
              <p:nvPr/>
            </p:nvSpPr>
            <p:spPr bwMode="auto">
              <a:xfrm flipH="1">
                <a:off x="4956" y="1737"/>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571" name="Line 61"/>
              <p:cNvSpPr>
                <a:spLocks noChangeShapeType="1"/>
              </p:cNvSpPr>
              <p:nvPr/>
            </p:nvSpPr>
            <p:spPr bwMode="auto">
              <a:xfrm>
                <a:off x="4974" y="1734"/>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2555" name="Group 62"/>
            <p:cNvGrpSpPr>
              <a:grpSpLocks/>
            </p:cNvGrpSpPr>
            <p:nvPr/>
          </p:nvGrpSpPr>
          <p:grpSpPr bwMode="auto">
            <a:xfrm>
              <a:off x="4957" y="1988"/>
              <a:ext cx="31" cy="41"/>
              <a:chOff x="4957" y="1988"/>
              <a:chExt cx="31" cy="41"/>
            </a:xfrm>
          </p:grpSpPr>
          <p:sp>
            <p:nvSpPr>
              <p:cNvPr id="22568" name="Line 63"/>
              <p:cNvSpPr>
                <a:spLocks noChangeShapeType="1"/>
              </p:cNvSpPr>
              <p:nvPr/>
            </p:nvSpPr>
            <p:spPr bwMode="auto">
              <a:xfrm flipH="1">
                <a:off x="4956" y="1991"/>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569" name="Line 64"/>
              <p:cNvSpPr>
                <a:spLocks noChangeShapeType="1"/>
              </p:cNvSpPr>
              <p:nvPr/>
            </p:nvSpPr>
            <p:spPr bwMode="auto">
              <a:xfrm>
                <a:off x="4974" y="1988"/>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2556" name="Group 65"/>
            <p:cNvGrpSpPr>
              <a:grpSpLocks/>
            </p:cNvGrpSpPr>
            <p:nvPr/>
          </p:nvGrpSpPr>
          <p:grpSpPr bwMode="auto">
            <a:xfrm>
              <a:off x="4957" y="1521"/>
              <a:ext cx="31" cy="41"/>
              <a:chOff x="4957" y="1521"/>
              <a:chExt cx="31" cy="41"/>
            </a:xfrm>
          </p:grpSpPr>
          <p:sp>
            <p:nvSpPr>
              <p:cNvPr id="22566" name="Line 66"/>
              <p:cNvSpPr>
                <a:spLocks noChangeShapeType="1"/>
              </p:cNvSpPr>
              <p:nvPr/>
            </p:nvSpPr>
            <p:spPr bwMode="auto">
              <a:xfrm flipH="1">
                <a:off x="4956" y="1524"/>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567" name="Line 67"/>
              <p:cNvSpPr>
                <a:spLocks noChangeShapeType="1"/>
              </p:cNvSpPr>
              <p:nvPr/>
            </p:nvSpPr>
            <p:spPr bwMode="auto">
              <a:xfrm>
                <a:off x="4974" y="1521"/>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2557" name="Group 68"/>
            <p:cNvGrpSpPr>
              <a:grpSpLocks/>
            </p:cNvGrpSpPr>
            <p:nvPr/>
          </p:nvGrpSpPr>
          <p:grpSpPr bwMode="auto">
            <a:xfrm>
              <a:off x="4957" y="1300"/>
              <a:ext cx="31" cy="41"/>
              <a:chOff x="4957" y="1300"/>
              <a:chExt cx="31" cy="41"/>
            </a:xfrm>
          </p:grpSpPr>
          <p:sp>
            <p:nvSpPr>
              <p:cNvPr id="22564" name="Line 69"/>
              <p:cNvSpPr>
                <a:spLocks noChangeShapeType="1"/>
              </p:cNvSpPr>
              <p:nvPr/>
            </p:nvSpPr>
            <p:spPr bwMode="auto">
              <a:xfrm flipH="1">
                <a:off x="4956" y="1303"/>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565" name="Line 70"/>
              <p:cNvSpPr>
                <a:spLocks noChangeShapeType="1"/>
              </p:cNvSpPr>
              <p:nvPr/>
            </p:nvSpPr>
            <p:spPr bwMode="auto">
              <a:xfrm>
                <a:off x="4974" y="1300"/>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2558" name="Group 71"/>
            <p:cNvGrpSpPr>
              <a:grpSpLocks/>
            </p:cNvGrpSpPr>
            <p:nvPr/>
          </p:nvGrpSpPr>
          <p:grpSpPr bwMode="auto">
            <a:xfrm>
              <a:off x="4957" y="1071"/>
              <a:ext cx="31" cy="41"/>
              <a:chOff x="4957" y="1071"/>
              <a:chExt cx="31" cy="41"/>
            </a:xfrm>
          </p:grpSpPr>
          <p:sp>
            <p:nvSpPr>
              <p:cNvPr id="22562" name="Line 72"/>
              <p:cNvSpPr>
                <a:spLocks noChangeShapeType="1"/>
              </p:cNvSpPr>
              <p:nvPr/>
            </p:nvSpPr>
            <p:spPr bwMode="auto">
              <a:xfrm flipH="1">
                <a:off x="4956" y="1074"/>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563" name="Line 73"/>
              <p:cNvSpPr>
                <a:spLocks noChangeShapeType="1"/>
              </p:cNvSpPr>
              <p:nvPr/>
            </p:nvSpPr>
            <p:spPr bwMode="auto">
              <a:xfrm>
                <a:off x="4974" y="1071"/>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2559" name="Group 74"/>
            <p:cNvGrpSpPr>
              <a:grpSpLocks/>
            </p:cNvGrpSpPr>
            <p:nvPr/>
          </p:nvGrpSpPr>
          <p:grpSpPr bwMode="auto">
            <a:xfrm>
              <a:off x="4957" y="847"/>
              <a:ext cx="31" cy="41"/>
              <a:chOff x="4957" y="847"/>
              <a:chExt cx="31" cy="41"/>
            </a:xfrm>
          </p:grpSpPr>
          <p:sp>
            <p:nvSpPr>
              <p:cNvPr id="22560" name="Line 75"/>
              <p:cNvSpPr>
                <a:spLocks noChangeShapeType="1"/>
              </p:cNvSpPr>
              <p:nvPr/>
            </p:nvSpPr>
            <p:spPr bwMode="auto">
              <a:xfrm flipH="1">
                <a:off x="4956" y="850"/>
                <a:ext cx="16" cy="38"/>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561" name="Line 76"/>
              <p:cNvSpPr>
                <a:spLocks noChangeShapeType="1"/>
              </p:cNvSpPr>
              <p:nvPr/>
            </p:nvSpPr>
            <p:spPr bwMode="auto">
              <a:xfrm>
                <a:off x="4974" y="847"/>
                <a:ext cx="14" cy="39"/>
              </a:xfrm>
              <a:prstGeom prst="line">
                <a:avLst/>
              </a:prstGeom>
              <a:noFill/>
              <a:ln w="64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grpSp>
        <p:nvGrpSpPr>
          <p:cNvPr id="18509" name="Group 77"/>
          <p:cNvGrpSpPr>
            <a:grpSpLocks/>
          </p:cNvGrpSpPr>
          <p:nvPr/>
        </p:nvGrpSpPr>
        <p:grpSpPr bwMode="auto">
          <a:xfrm>
            <a:off x="533400" y="4591050"/>
            <a:ext cx="1004888" cy="207963"/>
            <a:chOff x="336" y="2892"/>
            <a:chExt cx="633" cy="131"/>
          </a:xfrm>
        </p:grpSpPr>
        <p:sp>
          <p:nvSpPr>
            <p:cNvPr id="22550" name="AutoShape 78"/>
            <p:cNvSpPr>
              <a:spLocks noChangeArrowheads="1"/>
            </p:cNvSpPr>
            <p:nvPr/>
          </p:nvSpPr>
          <p:spPr bwMode="auto">
            <a:xfrm flipH="1">
              <a:off x="552" y="2896"/>
              <a:ext cx="95" cy="47"/>
            </a:xfrm>
            <a:prstGeom prst="rightArrow">
              <a:avLst>
                <a:gd name="adj1" fmla="val 50000"/>
                <a:gd name="adj2" fmla="val 50532"/>
              </a:avLst>
            </a:prstGeom>
            <a:gradFill rotWithShape="0">
              <a:gsLst>
                <a:gs pos="0">
                  <a:srgbClr val="FF0000"/>
                </a:gs>
                <a:gs pos="100000">
                  <a:srgbClr val="00FF00"/>
                </a:gs>
              </a:gsLst>
              <a:lin ang="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551" name="Line 79"/>
            <p:cNvSpPr>
              <a:spLocks noChangeShapeType="1"/>
            </p:cNvSpPr>
            <p:nvPr/>
          </p:nvSpPr>
          <p:spPr bwMode="auto">
            <a:xfrm>
              <a:off x="336" y="3024"/>
              <a:ext cx="0" cy="0"/>
            </a:xfrm>
            <a:prstGeom prst="line">
              <a:avLst/>
            </a:prstGeom>
            <a:noFill/>
            <a:ln w="28440" cap="sq">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2552" name="AutoShape 80"/>
            <p:cNvSpPr>
              <a:spLocks noChangeArrowheads="1"/>
            </p:cNvSpPr>
            <p:nvPr/>
          </p:nvSpPr>
          <p:spPr bwMode="auto">
            <a:xfrm flipH="1">
              <a:off x="874" y="2892"/>
              <a:ext cx="95" cy="47"/>
            </a:xfrm>
            <a:prstGeom prst="rightArrow">
              <a:avLst>
                <a:gd name="adj1" fmla="val 50000"/>
                <a:gd name="adj2" fmla="val 50532"/>
              </a:avLst>
            </a:prstGeom>
            <a:gradFill rotWithShape="0">
              <a:gsLst>
                <a:gs pos="0">
                  <a:srgbClr val="FF0000"/>
                </a:gs>
                <a:gs pos="100000">
                  <a:srgbClr val="00FF00"/>
                </a:gs>
              </a:gsLst>
              <a:lin ang="0" scaled="1"/>
            </a:gradFill>
            <a:ln w="324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18433"/>
                                        </p:tgtEl>
                                        <p:attrNameLst>
                                          <p:attrName>style.visibility</p:attrName>
                                        </p:attrNameLst>
                                      </p:cBhvr>
                                      <p:to>
                                        <p:strVal val="visible"/>
                                      </p:to>
                                    </p:set>
                                    <p:animEffect transition="in" filter="blinds(horizontal)">
                                      <p:cBhvr additive="repl">
                                        <p:cTn id="7" dur="500"/>
                                        <p:tgtEl>
                                          <p:spTgt spid="184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288" fill="hold" nodeType="clickEffect">
                                  <p:stCondLst>
                                    <p:cond delay="0"/>
                                  </p:stCondLst>
                                  <p:childTnLst>
                                    <p:set>
                                      <p:cBhvr additive="repl">
                                        <p:cTn id="11" dur="1" fill="hold">
                                          <p:stCondLst>
                                            <p:cond delay="0"/>
                                          </p:stCondLst>
                                        </p:cTn>
                                        <p:tgtEl>
                                          <p:spTgt spid="18440"/>
                                        </p:tgtEl>
                                        <p:attrNameLst>
                                          <p:attrName>style.visibility</p:attrName>
                                        </p:attrNameLst>
                                      </p:cBhvr>
                                      <p:to>
                                        <p:strVal val="visible"/>
                                      </p:to>
                                    </p:set>
                                    <p:anim calcmode="lin" valueType="num">
                                      <p:cBhvr additive="repl">
                                        <p:cTn id="12" dur="500" fill="hold"/>
                                        <p:tgtEl>
                                          <p:spTgt spid="18440"/>
                                        </p:tgtEl>
                                        <p:attrNameLst>
                                          <p:attrName>ppt_w</p:attrName>
                                        </p:attrNameLst>
                                      </p:cBhvr>
                                      <p:tavLst>
                                        <p:tav tm="100000">
                                          <p:val>
                                            <p:strVal val="4/3*#ppt_w"/>
                                          </p:val>
                                        </p:tav>
                                        <p:tav>
                                          <p:val>
                                            <p:strVal val="#ppt_w"/>
                                          </p:val>
                                        </p:tav>
                                      </p:tavLst>
                                    </p:anim>
                                    <p:anim calcmode="lin" valueType="num">
                                      <p:cBhvr additive="repl">
                                        <p:cTn id="13" dur="500" fill="hold"/>
                                        <p:tgtEl>
                                          <p:spTgt spid="18440"/>
                                        </p:tgtEl>
                                        <p:attrNameLst>
                                          <p:attrName>ppt_h</p:attrName>
                                        </p:attrNameLst>
                                      </p:cBhvr>
                                      <p:tavLst>
                                        <p:tav tm="100000">
                                          <p:val>
                                            <p:strVal val="4/3*#ppt_h"/>
                                          </p:val>
                                        </p:tav>
                                        <p:tav>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fill="hold" nodeType="clickEffect">
                                  <p:stCondLst>
                                    <p:cond delay="0"/>
                                  </p:stCondLst>
                                  <p:childTnLst>
                                    <p:set>
                                      <p:cBhvr additive="repl">
                                        <p:cTn id="17" dur="1" fill="hold">
                                          <p:stCondLst>
                                            <p:cond delay="499"/>
                                          </p:stCondLst>
                                        </p:cTn>
                                        <p:tgtEl>
                                          <p:spTgt spid="1844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4" fill="hold" nodeType="clickEffect">
                                  <p:stCondLst>
                                    <p:cond delay="0"/>
                                  </p:stCondLst>
                                  <p:childTnLst>
                                    <p:set>
                                      <p:cBhvr additive="repl">
                                        <p:cTn id="21" dur="1" fill="hold">
                                          <p:stCondLst>
                                            <p:cond delay="0"/>
                                          </p:stCondLst>
                                        </p:cTn>
                                        <p:tgtEl>
                                          <p:spTgt spid="18489"/>
                                        </p:tgtEl>
                                        <p:attrNameLst>
                                          <p:attrName>style.visibility</p:attrName>
                                        </p:attrNameLst>
                                      </p:cBhvr>
                                      <p:to>
                                        <p:strVal val="visible"/>
                                      </p:to>
                                    </p:set>
                                    <p:anim calcmode="lin" valueType="num">
                                      <p:cBhvr additive="repl">
                                        <p:cTn id="22" dur="500" fill="hold"/>
                                        <p:tgtEl>
                                          <p:spTgt spid="18489"/>
                                        </p:tgtEl>
                                        <p:attrNameLst>
                                          <p:attrName>ppt_x</p:attrName>
                                        </p:attrNameLst>
                                      </p:cBhvr>
                                      <p:tavLst>
                                        <p:tav tm="100000">
                                          <p:val>
                                            <p:strVal val="#ppt_x"/>
                                          </p:val>
                                        </p:tav>
                                        <p:tav>
                                          <p:val>
                                            <p:strVal val="#ppt_x"/>
                                          </p:val>
                                        </p:tav>
                                      </p:tavLst>
                                    </p:anim>
                                    <p:anim calcmode="lin" valueType="num">
                                      <p:cBhvr additive="repl">
                                        <p:cTn id="23" dur="500" fill="hold"/>
                                        <p:tgtEl>
                                          <p:spTgt spid="18489"/>
                                        </p:tgtEl>
                                        <p:attrNameLst>
                                          <p:attrName>ppt_y</p:attrName>
                                        </p:attrNameLst>
                                      </p:cBhvr>
                                      <p:tavLst>
                                        <p:tav tm="100000">
                                          <p:val>
                                            <p:strVal val="#ppt_y+#ppt_h/2"/>
                                          </p:val>
                                        </p:tav>
                                        <p:tav>
                                          <p:val>
                                            <p:strVal val="#ppt_y"/>
                                          </p:val>
                                        </p:tav>
                                      </p:tavLst>
                                    </p:anim>
                                    <p:anim calcmode="lin" valueType="num">
                                      <p:cBhvr additive="repl">
                                        <p:cTn id="24" dur="500" fill="hold"/>
                                        <p:tgtEl>
                                          <p:spTgt spid="18489"/>
                                        </p:tgtEl>
                                        <p:attrNameLst>
                                          <p:attrName>ppt_w</p:attrName>
                                        </p:attrNameLst>
                                      </p:cBhvr>
                                      <p:tavLst>
                                        <p:tav tm="100000">
                                          <p:val>
                                            <p:strVal val="#ppt_w"/>
                                          </p:val>
                                        </p:tav>
                                        <p:tav>
                                          <p:val>
                                            <p:strVal val="#ppt_w"/>
                                          </p:val>
                                        </p:tav>
                                      </p:tavLst>
                                    </p:anim>
                                    <p:anim calcmode="lin" valueType="num">
                                      <p:cBhvr additive="repl">
                                        <p:cTn id="25" dur="500" fill="hold"/>
                                        <p:tgtEl>
                                          <p:spTgt spid="18489"/>
                                        </p:tgtEl>
                                        <p:attrNameLst>
                                          <p:attrName>ppt_h</p:attrName>
                                        </p:attrNameLst>
                                      </p:cBhvr>
                                      <p:tavLst>
                                        <p:tav tm="100000">
                                          <p:val>
                                            <p:fltVal val="0"/>
                                          </p:val>
                                        </p:tav>
                                        <p:tav>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additive="repl">
                                        <p:cTn id="29" dur="1" fill="hold">
                                          <p:stCondLst>
                                            <p:cond delay="0"/>
                                          </p:stCondLst>
                                        </p:cTn>
                                        <p:tgtEl>
                                          <p:spTgt spid="18488"/>
                                        </p:tgtEl>
                                        <p:attrNameLst>
                                          <p:attrName>style.visibility</p:attrName>
                                        </p:attrNameLst>
                                      </p:cBhvr>
                                      <p:to>
                                        <p:strVal val="visible"/>
                                      </p:to>
                                    </p:set>
                                    <p:anim calcmode="lin" valueType="num">
                                      <p:cBhvr additive="repl">
                                        <p:cTn id="30" dur="500" fill="hold"/>
                                        <p:tgtEl>
                                          <p:spTgt spid="18488"/>
                                        </p:tgtEl>
                                        <p:attrNameLst>
                                          <p:attrName>ppt_w</p:attrName>
                                        </p:attrNameLst>
                                      </p:cBhvr>
                                      <p:tavLst>
                                        <p:tav tm="100000">
                                          <p:val>
                                            <p:fltVal val="0"/>
                                          </p:val>
                                        </p:tav>
                                        <p:tav>
                                          <p:val>
                                            <p:strVal val="#ppt_w"/>
                                          </p:val>
                                        </p:tav>
                                      </p:tavLst>
                                    </p:anim>
                                    <p:anim calcmode="lin" valueType="num">
                                      <p:cBhvr additive="repl">
                                        <p:cTn id="31" dur="500" fill="hold"/>
                                        <p:tgtEl>
                                          <p:spTgt spid="18488"/>
                                        </p:tgtEl>
                                        <p:attrNameLst>
                                          <p:attrName>ppt_h</p:attrName>
                                        </p:attrNameLst>
                                      </p:cBhvr>
                                      <p:tavLst>
                                        <p:tav tm="100000">
                                          <p:val>
                                            <p:fltVal val="0"/>
                                          </p:val>
                                        </p:tav>
                                        <p:tav>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additive="repl">
                                        <p:cTn id="35" dur="1" fill="hold">
                                          <p:stCondLst>
                                            <p:cond delay="0"/>
                                          </p:stCondLst>
                                        </p:cTn>
                                        <p:tgtEl>
                                          <p:spTgt spid="18473"/>
                                        </p:tgtEl>
                                        <p:attrNameLst>
                                          <p:attrName>style.visibility</p:attrName>
                                        </p:attrNameLst>
                                      </p:cBhvr>
                                      <p:to>
                                        <p:strVal val="visible"/>
                                      </p:to>
                                    </p:set>
                                    <p:animEffect transition="in" filter="box(out)">
                                      <p:cBhvr additive="repl">
                                        <p:cTn id="36" dur="500"/>
                                        <p:tgtEl>
                                          <p:spTgt spid="1847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nodeType="clickEffect">
                                  <p:stCondLst>
                                    <p:cond delay="0"/>
                                  </p:stCondLst>
                                  <p:childTnLst>
                                    <p:set>
                                      <p:cBhvr additive="repl">
                                        <p:cTn id="40" dur="1" fill="hold">
                                          <p:stCondLst>
                                            <p:cond delay="0"/>
                                          </p:stCondLst>
                                        </p:cTn>
                                        <p:tgtEl>
                                          <p:spTgt spid="18483"/>
                                        </p:tgtEl>
                                        <p:attrNameLst>
                                          <p:attrName>style.visibility</p:attrName>
                                        </p:attrNameLst>
                                      </p:cBhvr>
                                      <p:to>
                                        <p:strVal val="visible"/>
                                      </p:to>
                                    </p:set>
                                    <p:animEffect transition="in" filter="box(out)">
                                      <p:cBhvr additive="repl">
                                        <p:cTn id="41" dur="500"/>
                                        <p:tgtEl>
                                          <p:spTgt spid="1848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16" fill="hold" nodeType="clickEffect">
                                  <p:stCondLst>
                                    <p:cond delay="0"/>
                                  </p:stCondLst>
                                  <p:childTnLst>
                                    <p:set>
                                      <p:cBhvr additive="repl">
                                        <p:cTn id="45" dur="1" fill="hold">
                                          <p:stCondLst>
                                            <p:cond delay="0"/>
                                          </p:stCondLst>
                                        </p:cTn>
                                        <p:tgtEl>
                                          <p:spTgt spid="18478"/>
                                        </p:tgtEl>
                                        <p:attrNameLst>
                                          <p:attrName>style.visibility</p:attrName>
                                        </p:attrNameLst>
                                      </p:cBhvr>
                                      <p:to>
                                        <p:strVal val="visible"/>
                                      </p:to>
                                    </p:set>
                                    <p:animEffect transition="in" filter="box(in)">
                                      <p:cBhvr additive="repl">
                                        <p:cTn id="46" dur="500"/>
                                        <p:tgtEl>
                                          <p:spTgt spid="1847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nodeType="clickEffect">
                                  <p:stCondLst>
                                    <p:cond delay="0"/>
                                  </p:stCondLst>
                                  <p:childTnLst>
                                    <p:set>
                                      <p:cBhvr additive="repl">
                                        <p:cTn id="50" dur="1" fill="hold">
                                          <p:stCondLst>
                                            <p:cond delay="0"/>
                                          </p:stCondLst>
                                        </p:cTn>
                                        <p:tgtEl>
                                          <p:spTgt spid="18438"/>
                                        </p:tgtEl>
                                        <p:attrNameLst>
                                          <p:attrName>style.visibility</p:attrName>
                                        </p:attrNameLst>
                                      </p:cBhvr>
                                      <p:to>
                                        <p:strVal val="visible"/>
                                      </p:to>
                                    </p:set>
                                    <p:anim calcmode="lin" valueType="num">
                                      <p:cBhvr>
                                        <p:cTn id="51" dur="500" fill="hold"/>
                                        <p:tgtEl>
                                          <p:spTgt spid="18438"/>
                                        </p:tgtEl>
                                        <p:attrNameLst>
                                          <p:attrName>ppt_x</p:attrName>
                                        </p:attrNameLst>
                                      </p:cBhvr>
                                      <p:tavLst>
                                        <p:tav tm="100000">
                                          <p:val>
                                            <p:strVal val="0-#ppt_w/2"/>
                                          </p:val>
                                        </p:tav>
                                        <p:tav>
                                          <p:val>
                                            <p:strVal val="#ppt_x"/>
                                          </p:val>
                                        </p:tav>
                                      </p:tavLst>
                                    </p:anim>
                                    <p:anim calcmode="lin" valueType="num">
                                      <p:cBhvr>
                                        <p:cTn id="52" dur="500" fill="hold"/>
                                        <p:tgtEl>
                                          <p:spTgt spid="18438"/>
                                        </p:tgtEl>
                                        <p:attrNameLst>
                                          <p:attrName>ppt_y</p:attrName>
                                        </p:attrNameLst>
                                      </p:cBhvr>
                                      <p:tavLst>
                                        <p:tav tm="100000">
                                          <p:val>
                                            <p:strVal val="#ppt_y"/>
                                          </p:val>
                                        </p:tav>
                                        <p:tav>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3" presetClass="entr" presetSubtype="16" fill="hold" nodeType="clickEffect">
                                  <p:stCondLst>
                                    <p:cond delay="0"/>
                                  </p:stCondLst>
                                  <p:childTnLst>
                                    <p:set>
                                      <p:cBhvr additive="repl">
                                        <p:cTn id="56" dur="1" fill="hold">
                                          <p:stCondLst>
                                            <p:cond delay="0"/>
                                          </p:stCondLst>
                                        </p:cTn>
                                        <p:tgtEl>
                                          <p:spTgt spid="18439"/>
                                        </p:tgtEl>
                                        <p:attrNameLst>
                                          <p:attrName>style.visibility</p:attrName>
                                        </p:attrNameLst>
                                      </p:cBhvr>
                                      <p:to>
                                        <p:strVal val="visible"/>
                                      </p:to>
                                    </p:set>
                                    <p:anim calcmode="lin" valueType="num">
                                      <p:cBhvr additive="repl">
                                        <p:cTn id="57" dur="500" fill="hold"/>
                                        <p:tgtEl>
                                          <p:spTgt spid="18439"/>
                                        </p:tgtEl>
                                        <p:attrNameLst>
                                          <p:attrName>ppt_w</p:attrName>
                                        </p:attrNameLst>
                                      </p:cBhvr>
                                      <p:tavLst>
                                        <p:tav tm="100000">
                                          <p:val>
                                            <p:fltVal val="0"/>
                                          </p:val>
                                        </p:tav>
                                        <p:tav>
                                          <p:val>
                                            <p:strVal val="#ppt_w"/>
                                          </p:val>
                                        </p:tav>
                                      </p:tavLst>
                                    </p:anim>
                                    <p:anim calcmode="lin" valueType="num">
                                      <p:cBhvr additive="repl">
                                        <p:cTn id="58" dur="500" fill="hold"/>
                                        <p:tgtEl>
                                          <p:spTgt spid="18439"/>
                                        </p:tgtEl>
                                        <p:attrNameLst>
                                          <p:attrName>ppt_h</p:attrName>
                                        </p:attrNameLst>
                                      </p:cBhvr>
                                      <p:tavLst>
                                        <p:tav tm="100000">
                                          <p:val>
                                            <p:fltVal val="0"/>
                                          </p:val>
                                        </p:tav>
                                        <p:tav>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3" presetClass="entr" presetSubtype="288" fill="hold" nodeType="clickEffect">
                                  <p:stCondLst>
                                    <p:cond delay="0"/>
                                  </p:stCondLst>
                                  <p:childTnLst>
                                    <p:set>
                                      <p:cBhvr additive="repl">
                                        <p:cTn id="62" dur="1" fill="hold">
                                          <p:stCondLst>
                                            <p:cond delay="0"/>
                                          </p:stCondLst>
                                        </p:cTn>
                                        <p:tgtEl>
                                          <p:spTgt spid="18434"/>
                                        </p:tgtEl>
                                        <p:attrNameLst>
                                          <p:attrName>style.visibility</p:attrName>
                                        </p:attrNameLst>
                                      </p:cBhvr>
                                      <p:to>
                                        <p:strVal val="visible"/>
                                      </p:to>
                                    </p:set>
                                    <p:anim calcmode="lin" valueType="num">
                                      <p:cBhvr additive="repl">
                                        <p:cTn id="63" dur="500" fill="hold"/>
                                        <p:tgtEl>
                                          <p:spTgt spid="18434"/>
                                        </p:tgtEl>
                                        <p:attrNameLst>
                                          <p:attrName>ppt_w</p:attrName>
                                        </p:attrNameLst>
                                      </p:cBhvr>
                                      <p:tavLst>
                                        <p:tav tm="100000">
                                          <p:val>
                                            <p:strVal val="4/3*#ppt_w"/>
                                          </p:val>
                                        </p:tav>
                                        <p:tav>
                                          <p:val>
                                            <p:strVal val="#ppt_w"/>
                                          </p:val>
                                        </p:tav>
                                      </p:tavLst>
                                    </p:anim>
                                    <p:anim calcmode="lin" valueType="num">
                                      <p:cBhvr additive="repl">
                                        <p:cTn id="64" dur="500" fill="hold"/>
                                        <p:tgtEl>
                                          <p:spTgt spid="18434"/>
                                        </p:tgtEl>
                                        <p:attrNameLst>
                                          <p:attrName>ppt_h</p:attrName>
                                        </p:attrNameLst>
                                      </p:cBhvr>
                                      <p:tavLst>
                                        <p:tav tm="100000">
                                          <p:val>
                                            <p:strVal val="4/3*#ppt_h"/>
                                          </p:val>
                                        </p:tav>
                                        <p:tav>
                                          <p:val>
                                            <p:strVal val="#ppt_h"/>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fill="hold" nodeType="clickEffect">
                                  <p:stCondLst>
                                    <p:cond delay="0"/>
                                  </p:stCondLst>
                                  <p:childTnLst>
                                    <p:set>
                                      <p:cBhvr additive="repl">
                                        <p:cTn id="68" dur="1" fill="hold">
                                          <p:stCondLst>
                                            <p:cond delay="499"/>
                                          </p:stCondLst>
                                        </p:cTn>
                                        <p:tgtEl>
                                          <p:spTgt spid="1844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7" presetClass="entr" presetSubtype="4" fill="hold" nodeType="clickEffect">
                                  <p:stCondLst>
                                    <p:cond delay="0"/>
                                  </p:stCondLst>
                                  <p:childTnLst>
                                    <p:set>
                                      <p:cBhvr additive="repl">
                                        <p:cTn id="72" dur="1" fill="hold">
                                          <p:stCondLst>
                                            <p:cond delay="0"/>
                                          </p:stCondLst>
                                        </p:cTn>
                                        <p:tgtEl>
                                          <p:spTgt spid="18453"/>
                                        </p:tgtEl>
                                        <p:attrNameLst>
                                          <p:attrName>style.visibility</p:attrName>
                                        </p:attrNameLst>
                                      </p:cBhvr>
                                      <p:to>
                                        <p:strVal val="visible"/>
                                      </p:to>
                                    </p:set>
                                    <p:anim calcmode="lin" valueType="num">
                                      <p:cBhvr additive="repl">
                                        <p:cTn id="73" dur="500" fill="hold"/>
                                        <p:tgtEl>
                                          <p:spTgt spid="18453"/>
                                        </p:tgtEl>
                                        <p:attrNameLst>
                                          <p:attrName>ppt_x</p:attrName>
                                        </p:attrNameLst>
                                      </p:cBhvr>
                                      <p:tavLst>
                                        <p:tav tm="100000">
                                          <p:val>
                                            <p:strVal val="#ppt_x"/>
                                          </p:val>
                                        </p:tav>
                                        <p:tav>
                                          <p:val>
                                            <p:strVal val="#ppt_x"/>
                                          </p:val>
                                        </p:tav>
                                      </p:tavLst>
                                    </p:anim>
                                    <p:anim calcmode="lin" valueType="num">
                                      <p:cBhvr additive="repl">
                                        <p:cTn id="74" dur="500" fill="hold"/>
                                        <p:tgtEl>
                                          <p:spTgt spid="18453"/>
                                        </p:tgtEl>
                                        <p:attrNameLst>
                                          <p:attrName>ppt_y</p:attrName>
                                        </p:attrNameLst>
                                      </p:cBhvr>
                                      <p:tavLst>
                                        <p:tav tm="100000">
                                          <p:val>
                                            <p:strVal val="#ppt_y+#ppt_h/2"/>
                                          </p:val>
                                        </p:tav>
                                        <p:tav>
                                          <p:val>
                                            <p:strVal val="#ppt_y"/>
                                          </p:val>
                                        </p:tav>
                                      </p:tavLst>
                                    </p:anim>
                                    <p:anim calcmode="lin" valueType="num">
                                      <p:cBhvr additive="repl">
                                        <p:cTn id="75" dur="500" fill="hold"/>
                                        <p:tgtEl>
                                          <p:spTgt spid="18453"/>
                                        </p:tgtEl>
                                        <p:attrNameLst>
                                          <p:attrName>ppt_w</p:attrName>
                                        </p:attrNameLst>
                                      </p:cBhvr>
                                      <p:tavLst>
                                        <p:tav tm="100000">
                                          <p:val>
                                            <p:strVal val="#ppt_w"/>
                                          </p:val>
                                        </p:tav>
                                        <p:tav>
                                          <p:val>
                                            <p:strVal val="#ppt_w"/>
                                          </p:val>
                                        </p:tav>
                                      </p:tavLst>
                                    </p:anim>
                                    <p:anim calcmode="lin" valueType="num">
                                      <p:cBhvr additive="repl">
                                        <p:cTn id="76" dur="500" fill="hold"/>
                                        <p:tgtEl>
                                          <p:spTgt spid="18453"/>
                                        </p:tgtEl>
                                        <p:attrNameLst>
                                          <p:attrName>ppt_h</p:attrName>
                                        </p:attrNameLst>
                                      </p:cBhvr>
                                      <p:tavLst>
                                        <p:tav tm="100000">
                                          <p:val>
                                            <p:fltVal val="0"/>
                                          </p:val>
                                        </p:tav>
                                        <p:tav>
                                          <p:val>
                                            <p:strVal val="#ppt_h"/>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3" presetClass="entr" presetSubtype="16" fill="hold" grpId="0" nodeType="clickEffect">
                                  <p:stCondLst>
                                    <p:cond delay="0"/>
                                  </p:stCondLst>
                                  <p:childTnLst>
                                    <p:set>
                                      <p:cBhvr additive="repl">
                                        <p:cTn id="80" dur="1" fill="hold">
                                          <p:stCondLst>
                                            <p:cond delay="0"/>
                                          </p:stCondLst>
                                        </p:cTn>
                                        <p:tgtEl>
                                          <p:spTgt spid="18449"/>
                                        </p:tgtEl>
                                        <p:attrNameLst>
                                          <p:attrName>style.visibility</p:attrName>
                                        </p:attrNameLst>
                                      </p:cBhvr>
                                      <p:to>
                                        <p:strVal val="visible"/>
                                      </p:to>
                                    </p:set>
                                    <p:anim calcmode="lin" valueType="num">
                                      <p:cBhvr additive="repl">
                                        <p:cTn id="81" dur="500" fill="hold"/>
                                        <p:tgtEl>
                                          <p:spTgt spid="18449"/>
                                        </p:tgtEl>
                                        <p:attrNameLst>
                                          <p:attrName>ppt_w</p:attrName>
                                        </p:attrNameLst>
                                      </p:cBhvr>
                                      <p:tavLst>
                                        <p:tav tm="100000">
                                          <p:val>
                                            <p:fltVal val="0"/>
                                          </p:val>
                                        </p:tav>
                                        <p:tav>
                                          <p:val>
                                            <p:strVal val="#ppt_w"/>
                                          </p:val>
                                        </p:tav>
                                      </p:tavLst>
                                    </p:anim>
                                    <p:anim calcmode="lin" valueType="num">
                                      <p:cBhvr additive="repl">
                                        <p:cTn id="82" dur="500" fill="hold"/>
                                        <p:tgtEl>
                                          <p:spTgt spid="18449"/>
                                        </p:tgtEl>
                                        <p:attrNameLst>
                                          <p:attrName>ppt_h</p:attrName>
                                        </p:attrNameLst>
                                      </p:cBhvr>
                                      <p:tavLst>
                                        <p:tav tm="100000">
                                          <p:val>
                                            <p:fltVal val="0"/>
                                          </p:val>
                                        </p:tav>
                                        <p:tav>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2" fill="hold" nodeType="clickEffect">
                                  <p:stCondLst>
                                    <p:cond delay="0"/>
                                  </p:stCondLst>
                                  <p:childTnLst>
                                    <p:set>
                                      <p:cBhvr additive="repl">
                                        <p:cTn id="86" dur="1" fill="hold">
                                          <p:stCondLst>
                                            <p:cond delay="0"/>
                                          </p:stCondLst>
                                        </p:cTn>
                                        <p:tgtEl>
                                          <p:spTgt spid="18450"/>
                                        </p:tgtEl>
                                        <p:attrNameLst>
                                          <p:attrName>style.visibility</p:attrName>
                                        </p:attrNameLst>
                                      </p:cBhvr>
                                      <p:to>
                                        <p:strVal val="visible"/>
                                      </p:to>
                                    </p:set>
                                    <p:anim calcmode="lin" valueType="num">
                                      <p:cBhvr>
                                        <p:cTn id="87" dur="500" fill="hold"/>
                                        <p:tgtEl>
                                          <p:spTgt spid="18450"/>
                                        </p:tgtEl>
                                        <p:attrNameLst>
                                          <p:attrName>ppt_x</p:attrName>
                                        </p:attrNameLst>
                                      </p:cBhvr>
                                      <p:tavLst>
                                        <p:tav tm="100000">
                                          <p:val>
                                            <p:strVal val="1+#ppt_w/2"/>
                                          </p:val>
                                        </p:tav>
                                        <p:tav>
                                          <p:val>
                                            <p:strVal val="#ppt_x"/>
                                          </p:val>
                                        </p:tav>
                                      </p:tavLst>
                                    </p:anim>
                                    <p:anim calcmode="lin" valueType="num">
                                      <p:cBhvr>
                                        <p:cTn id="88" dur="500" fill="hold"/>
                                        <p:tgtEl>
                                          <p:spTgt spid="18450"/>
                                        </p:tgtEl>
                                        <p:attrNameLst>
                                          <p:attrName>ppt_y</p:attrName>
                                        </p:attrNameLst>
                                      </p:cBhvr>
                                      <p:tavLst>
                                        <p:tav tm="100000">
                                          <p:val>
                                            <p:strVal val="#ppt_y"/>
                                          </p:val>
                                        </p:tav>
                                        <p:tav>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8" fill="hold" nodeType="clickEffect">
                                  <p:stCondLst>
                                    <p:cond delay="0"/>
                                  </p:stCondLst>
                                  <p:childTnLst>
                                    <p:set>
                                      <p:cBhvr additive="repl">
                                        <p:cTn id="92" dur="1" fill="hold">
                                          <p:stCondLst>
                                            <p:cond delay="0"/>
                                          </p:stCondLst>
                                        </p:cTn>
                                        <p:tgtEl>
                                          <p:spTgt spid="18446"/>
                                        </p:tgtEl>
                                        <p:attrNameLst>
                                          <p:attrName>style.visibility</p:attrName>
                                        </p:attrNameLst>
                                      </p:cBhvr>
                                      <p:to>
                                        <p:strVal val="visible"/>
                                      </p:to>
                                    </p:set>
                                    <p:anim calcmode="lin" valueType="num">
                                      <p:cBhvr>
                                        <p:cTn id="93" dur="500" fill="hold"/>
                                        <p:tgtEl>
                                          <p:spTgt spid="18446"/>
                                        </p:tgtEl>
                                        <p:attrNameLst>
                                          <p:attrName>ppt_x</p:attrName>
                                        </p:attrNameLst>
                                      </p:cBhvr>
                                      <p:tavLst>
                                        <p:tav tm="100000">
                                          <p:val>
                                            <p:strVal val="0-#ppt_w/2"/>
                                          </p:val>
                                        </p:tav>
                                        <p:tav>
                                          <p:val>
                                            <p:strVal val="#ppt_x"/>
                                          </p:val>
                                        </p:tav>
                                      </p:tavLst>
                                    </p:anim>
                                    <p:anim calcmode="lin" valueType="num">
                                      <p:cBhvr>
                                        <p:cTn id="94" dur="500" fill="hold"/>
                                        <p:tgtEl>
                                          <p:spTgt spid="18446"/>
                                        </p:tgtEl>
                                        <p:attrNameLst>
                                          <p:attrName>ppt_y</p:attrName>
                                        </p:attrNameLst>
                                      </p:cBhvr>
                                      <p:tavLst>
                                        <p:tav tm="100000">
                                          <p:val>
                                            <p:strVal val="#ppt_y"/>
                                          </p:val>
                                        </p:tav>
                                        <p:tav>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2" fill="hold" nodeType="clickEffect">
                                  <p:stCondLst>
                                    <p:cond delay="0"/>
                                  </p:stCondLst>
                                  <p:childTnLst>
                                    <p:set>
                                      <p:cBhvr additive="repl">
                                        <p:cTn id="98" dur="1" fill="hold">
                                          <p:stCondLst>
                                            <p:cond delay="0"/>
                                          </p:stCondLst>
                                        </p:cTn>
                                        <p:tgtEl>
                                          <p:spTgt spid="18509"/>
                                        </p:tgtEl>
                                        <p:attrNameLst>
                                          <p:attrName>style.visibility</p:attrName>
                                        </p:attrNameLst>
                                      </p:cBhvr>
                                      <p:to>
                                        <p:strVal val="visible"/>
                                      </p:to>
                                    </p:set>
                                    <p:anim calcmode="lin" valueType="num">
                                      <p:cBhvr>
                                        <p:cTn id="99" dur="500" fill="hold"/>
                                        <p:tgtEl>
                                          <p:spTgt spid="18509"/>
                                        </p:tgtEl>
                                        <p:attrNameLst>
                                          <p:attrName>ppt_x</p:attrName>
                                        </p:attrNameLst>
                                      </p:cBhvr>
                                      <p:tavLst>
                                        <p:tav tm="100000">
                                          <p:val>
                                            <p:strVal val="1+#ppt_w/2"/>
                                          </p:val>
                                        </p:tav>
                                        <p:tav>
                                          <p:val>
                                            <p:strVal val="#ppt_x"/>
                                          </p:val>
                                        </p:tav>
                                      </p:tavLst>
                                    </p:anim>
                                    <p:anim calcmode="lin" valueType="num">
                                      <p:cBhvr>
                                        <p:cTn id="100" dur="500" fill="hold"/>
                                        <p:tgtEl>
                                          <p:spTgt spid="18509"/>
                                        </p:tgtEl>
                                        <p:attrNameLst>
                                          <p:attrName>ppt_y</p:attrName>
                                        </p:attrNameLst>
                                      </p:cBhvr>
                                      <p:tavLst>
                                        <p:tav tm="100000">
                                          <p:val>
                                            <p:strVal val="#ppt_y"/>
                                          </p:val>
                                        </p:tav>
                                        <p:tav>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12" fill="hold" nodeType="clickEffect">
                                  <p:stCondLst>
                                    <p:cond delay="0"/>
                                  </p:stCondLst>
                                  <p:childTnLst>
                                    <p:set>
                                      <p:cBhvr additive="repl">
                                        <p:cTn id="104" dur="1" fill="hold">
                                          <p:stCondLst>
                                            <p:cond delay="0"/>
                                          </p:stCondLst>
                                        </p:cTn>
                                        <p:tgtEl>
                                          <p:spTgt spid="18437"/>
                                        </p:tgtEl>
                                        <p:attrNameLst>
                                          <p:attrName>style.visibility</p:attrName>
                                        </p:attrNameLst>
                                      </p:cBhvr>
                                      <p:to>
                                        <p:strVal val="visible"/>
                                      </p:to>
                                    </p:set>
                                    <p:anim calcmode="lin" valueType="num">
                                      <p:cBhvr>
                                        <p:cTn id="105" dur="500" fill="hold"/>
                                        <p:tgtEl>
                                          <p:spTgt spid="18437"/>
                                        </p:tgtEl>
                                        <p:attrNameLst>
                                          <p:attrName>ppt_x</p:attrName>
                                        </p:attrNameLst>
                                      </p:cBhvr>
                                      <p:tavLst>
                                        <p:tav tm="100000">
                                          <p:val>
                                            <p:strVal val="0-#ppt_w/2"/>
                                          </p:val>
                                        </p:tav>
                                        <p:tav>
                                          <p:val>
                                            <p:strVal val="#ppt_x"/>
                                          </p:val>
                                        </p:tav>
                                      </p:tavLst>
                                    </p:anim>
                                    <p:anim calcmode="lin" valueType="num">
                                      <p:cBhvr>
                                        <p:cTn id="106" dur="500" fill="hold"/>
                                        <p:tgtEl>
                                          <p:spTgt spid="18437"/>
                                        </p:tgtEl>
                                        <p:attrNameLst>
                                          <p:attrName>ppt_y</p:attrName>
                                        </p:attrNameLst>
                                      </p:cBhvr>
                                      <p:tavLst>
                                        <p:tav tm="100000">
                                          <p:val>
                                            <p:strVal val="1+#ppt_h/2"/>
                                          </p:val>
                                        </p:tav>
                                        <p:tav>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3" presetClass="entr" presetSubtype="16" fill="hold" nodeType="clickEffect">
                                  <p:stCondLst>
                                    <p:cond delay="0"/>
                                  </p:stCondLst>
                                  <p:childTnLst>
                                    <p:set>
                                      <p:cBhvr additive="repl">
                                        <p:cTn id="110" dur="1" fill="hold">
                                          <p:stCondLst>
                                            <p:cond delay="0"/>
                                          </p:stCondLst>
                                        </p:cTn>
                                        <p:tgtEl>
                                          <p:spTgt spid="18445"/>
                                        </p:tgtEl>
                                        <p:attrNameLst>
                                          <p:attrName>style.visibility</p:attrName>
                                        </p:attrNameLst>
                                      </p:cBhvr>
                                      <p:to>
                                        <p:strVal val="visible"/>
                                      </p:to>
                                    </p:set>
                                    <p:anim calcmode="lin" valueType="num">
                                      <p:cBhvr additive="repl">
                                        <p:cTn id="111" dur="500" fill="hold"/>
                                        <p:tgtEl>
                                          <p:spTgt spid="18445"/>
                                        </p:tgtEl>
                                        <p:attrNameLst>
                                          <p:attrName>ppt_w</p:attrName>
                                        </p:attrNameLst>
                                      </p:cBhvr>
                                      <p:tavLst>
                                        <p:tav tm="100000">
                                          <p:val>
                                            <p:fltVal val="0"/>
                                          </p:val>
                                        </p:tav>
                                        <p:tav>
                                          <p:val>
                                            <p:strVal val="#ppt_w"/>
                                          </p:val>
                                        </p:tav>
                                      </p:tavLst>
                                    </p:anim>
                                    <p:anim calcmode="lin" valueType="num">
                                      <p:cBhvr additive="repl">
                                        <p:cTn id="112" dur="500" fill="hold"/>
                                        <p:tgtEl>
                                          <p:spTgt spid="18445"/>
                                        </p:tgtEl>
                                        <p:attrNameLst>
                                          <p:attrName>ppt_h</p:attrName>
                                        </p:attrNameLst>
                                      </p:cBhvr>
                                      <p:tavLst>
                                        <p:tav tm="100000">
                                          <p:val>
                                            <p:fltVal val="0"/>
                                          </p:val>
                                        </p:tav>
                                        <p:tav>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9" grpId="0" animBg="1"/>
      <p:bldP spid="184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48" name="3 Marcador de número de diapositiva"/>
          <p:cNvSpPr>
            <a:spLocks noGrp="1"/>
          </p:cNvSpPr>
          <p:nvPr>
            <p:ph type="sldNum" sz="quarter" idx="12"/>
          </p:nvPr>
        </p:nvSpPr>
        <p:spPr/>
        <p:txBody>
          <a:bodyPr/>
          <a:lstStyle/>
          <a:p>
            <a:pPr>
              <a:defRPr/>
            </a:pPr>
            <a:fld id="{6753EFB6-6C3B-4046-BA34-942CDC22B7B5}" type="slidenum">
              <a:rPr lang="es-ES" altLang="es-ES"/>
              <a:pPr>
                <a:defRPr/>
              </a:pPr>
              <a:t>13</a:t>
            </a:fld>
            <a:endParaRPr lang="es-ES" altLang="es-ES"/>
          </a:p>
        </p:txBody>
      </p:sp>
      <p:sp>
        <p:nvSpPr>
          <p:cNvPr id="23555" name="Text Box 1"/>
          <p:cNvSpPr txBox="1">
            <a:spLocks noChangeArrowheads="1"/>
          </p:cNvSpPr>
          <p:nvPr/>
        </p:nvSpPr>
        <p:spPr bwMode="auto">
          <a:xfrm>
            <a:off x="1042988" y="333375"/>
            <a:ext cx="5184775" cy="398463"/>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250"/>
              </a:spcBef>
              <a:buClrTx/>
              <a:buFontTx/>
              <a:buNone/>
            </a:pPr>
            <a:r>
              <a:rPr lang="es-ES" altLang="es-ES" sz="2000" b="1">
                <a:solidFill>
                  <a:srgbClr val="000000"/>
                </a:solidFill>
                <a:latin typeface="Arial" charset="0"/>
              </a:rPr>
              <a:t>Ondas armónicas. Función de onda</a:t>
            </a:r>
          </a:p>
        </p:txBody>
      </p:sp>
      <p:grpSp>
        <p:nvGrpSpPr>
          <p:cNvPr id="23556" name="Group 2"/>
          <p:cNvGrpSpPr>
            <a:grpSpLocks/>
          </p:cNvGrpSpPr>
          <p:nvPr/>
        </p:nvGrpSpPr>
        <p:grpSpPr bwMode="auto">
          <a:xfrm>
            <a:off x="4846638" y="2058988"/>
            <a:ext cx="3740150" cy="2319337"/>
            <a:chOff x="3053" y="1297"/>
            <a:chExt cx="2356" cy="1461"/>
          </a:xfrm>
        </p:grpSpPr>
        <p:pic>
          <p:nvPicPr>
            <p:cNvPr id="235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3" y="1297"/>
              <a:ext cx="2356" cy="14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8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5" y="1383"/>
              <a:ext cx="2179" cy="12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89" name="Line 5"/>
            <p:cNvSpPr>
              <a:spLocks noChangeShapeType="1"/>
            </p:cNvSpPr>
            <p:nvPr/>
          </p:nvSpPr>
          <p:spPr bwMode="auto">
            <a:xfrm>
              <a:off x="3460" y="1540"/>
              <a:ext cx="0" cy="974"/>
            </a:xfrm>
            <a:prstGeom prst="line">
              <a:avLst/>
            </a:prstGeom>
            <a:noFill/>
            <a:ln w="9360" cap="sq">
              <a:solidFill>
                <a:srgbClr val="000000"/>
              </a:solidFill>
              <a:miter lim="800000"/>
              <a:headEnd type="stealth" w="sm" len="sm"/>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3590" name="Line 6"/>
            <p:cNvSpPr>
              <a:spLocks noChangeShapeType="1"/>
            </p:cNvSpPr>
            <p:nvPr/>
          </p:nvSpPr>
          <p:spPr bwMode="auto">
            <a:xfrm>
              <a:off x="3334" y="2024"/>
              <a:ext cx="1885" cy="0"/>
            </a:xfrm>
            <a:prstGeom prst="line">
              <a:avLst/>
            </a:prstGeom>
            <a:noFill/>
            <a:ln w="9360" cap="sq">
              <a:solidFill>
                <a:srgbClr val="000000"/>
              </a:solidFill>
              <a:miter lim="800000"/>
              <a:headEnd/>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3591" name="Text Box 7"/>
            <p:cNvSpPr txBox="1">
              <a:spLocks noChangeArrowheads="1"/>
            </p:cNvSpPr>
            <p:nvPr/>
          </p:nvSpPr>
          <p:spPr bwMode="auto">
            <a:xfrm>
              <a:off x="3272" y="1473"/>
              <a:ext cx="22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y</a:t>
              </a:r>
            </a:p>
          </p:txBody>
        </p:sp>
        <p:sp>
          <p:nvSpPr>
            <p:cNvPr id="23592" name="Text Box 8"/>
            <p:cNvSpPr txBox="1">
              <a:spLocks noChangeArrowheads="1"/>
            </p:cNvSpPr>
            <p:nvPr/>
          </p:nvSpPr>
          <p:spPr bwMode="auto">
            <a:xfrm>
              <a:off x="3288" y="1966"/>
              <a:ext cx="19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o</a:t>
              </a:r>
            </a:p>
          </p:txBody>
        </p:sp>
        <p:sp>
          <p:nvSpPr>
            <p:cNvPr id="23593" name="Text Box 9"/>
            <p:cNvSpPr txBox="1">
              <a:spLocks noChangeArrowheads="1"/>
            </p:cNvSpPr>
            <p:nvPr/>
          </p:nvSpPr>
          <p:spPr bwMode="auto">
            <a:xfrm>
              <a:off x="5061" y="1986"/>
              <a:ext cx="22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x</a:t>
              </a:r>
            </a:p>
          </p:txBody>
        </p:sp>
      </p:grpSp>
      <p:sp>
        <p:nvSpPr>
          <p:cNvPr id="23557" name="Text Box 10"/>
          <p:cNvSpPr txBox="1">
            <a:spLocks noChangeArrowheads="1"/>
          </p:cNvSpPr>
          <p:nvPr/>
        </p:nvSpPr>
        <p:spPr bwMode="auto">
          <a:xfrm>
            <a:off x="395288" y="981075"/>
            <a:ext cx="8280400" cy="336550"/>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Una onda armónica es la </a:t>
            </a:r>
            <a:r>
              <a:rPr lang="es-ES" altLang="es-ES" sz="1600">
                <a:solidFill>
                  <a:srgbClr val="0000FF"/>
                </a:solidFill>
                <a:latin typeface="Arial" charset="0"/>
              </a:rPr>
              <a:t>propagación de una perturbación</a:t>
            </a:r>
            <a:r>
              <a:rPr lang="es-ES" altLang="es-ES" sz="1600">
                <a:solidFill>
                  <a:srgbClr val="000000"/>
                </a:solidFill>
                <a:latin typeface="Arial" charset="0"/>
              </a:rPr>
              <a:t> originada por un </a:t>
            </a:r>
            <a:r>
              <a:rPr lang="es-ES" altLang="es-ES" sz="1600">
                <a:solidFill>
                  <a:srgbClr val="0000FF"/>
                </a:solidFill>
                <a:latin typeface="Arial" charset="0"/>
              </a:rPr>
              <a:t>m.v.a.s.</a:t>
            </a:r>
          </a:p>
        </p:txBody>
      </p:sp>
      <p:sp>
        <p:nvSpPr>
          <p:cNvPr id="23558" name="Text Box 11"/>
          <p:cNvSpPr txBox="1">
            <a:spLocks noChangeArrowheads="1"/>
          </p:cNvSpPr>
          <p:nvPr/>
        </p:nvSpPr>
        <p:spPr bwMode="auto">
          <a:xfrm>
            <a:off x="468313" y="1628775"/>
            <a:ext cx="4143375" cy="581025"/>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90500" indent="-188913"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3200">
                <a:solidFill>
                  <a:schemeClr val="tx1"/>
                </a:solidFill>
                <a:latin typeface="Rockwell" pitchFamily="18" charset="0"/>
              </a:defRPr>
            </a:lvl1pPr>
            <a:lvl2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600">
                <a:solidFill>
                  <a:schemeClr val="tx1"/>
                </a:solidFill>
                <a:latin typeface="Rockwell" pitchFamily="18" charset="0"/>
              </a:defRPr>
            </a:lvl2pPr>
            <a:lvl3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300">
                <a:solidFill>
                  <a:schemeClr val="tx1"/>
                </a:solidFill>
                <a:latin typeface="Rockwell" pitchFamily="18" charset="0"/>
              </a:defRPr>
            </a:lvl3pPr>
            <a:lvl4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000">
                <a:solidFill>
                  <a:schemeClr val="tx1"/>
                </a:solidFill>
                <a:latin typeface="Rockwell" pitchFamily="18" charset="0"/>
              </a:defRPr>
            </a:lvl4pPr>
            <a:lvl5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Su forma se corresponde con una </a:t>
            </a:r>
            <a:r>
              <a:rPr lang="es-ES" altLang="es-ES" sz="1600">
                <a:solidFill>
                  <a:srgbClr val="0000FF"/>
                </a:solidFill>
                <a:latin typeface="Arial" charset="0"/>
              </a:rPr>
              <a:t>función armónica</a:t>
            </a:r>
            <a:r>
              <a:rPr lang="es-ES" altLang="es-ES" sz="1600">
                <a:solidFill>
                  <a:srgbClr val="000000"/>
                </a:solidFill>
                <a:latin typeface="Arial" charset="0"/>
              </a:rPr>
              <a:t> (seno o coseno)</a:t>
            </a:r>
          </a:p>
        </p:txBody>
      </p:sp>
      <p:sp>
        <p:nvSpPr>
          <p:cNvPr id="23559" name="Text Box 12"/>
          <p:cNvSpPr txBox="1">
            <a:spLocks noChangeArrowheads="1"/>
          </p:cNvSpPr>
          <p:nvPr/>
        </p:nvSpPr>
        <p:spPr bwMode="auto">
          <a:xfrm>
            <a:off x="468313" y="2565400"/>
            <a:ext cx="4143375" cy="833438"/>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Las ondas se propagan a velocidad constante por medios homogéneos e isótropos. MRU:   x = v  t</a:t>
            </a:r>
            <a:endParaRPr lang="es-ES" altLang="es-ES" sz="1600">
              <a:solidFill>
                <a:srgbClr val="0000FF"/>
              </a:solidFill>
              <a:latin typeface="Arial" charset="0"/>
            </a:endParaRPr>
          </a:p>
        </p:txBody>
      </p:sp>
      <p:sp>
        <p:nvSpPr>
          <p:cNvPr id="23560" name="Rectangle 13"/>
          <p:cNvSpPr>
            <a:spLocks noChangeArrowheads="1"/>
          </p:cNvSpPr>
          <p:nvPr/>
        </p:nvSpPr>
        <p:spPr bwMode="auto">
          <a:xfrm>
            <a:off x="455613" y="3660775"/>
            <a:ext cx="4138612" cy="585788"/>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marL="203200" indent="-201613" algn="just" eaLnBrk="0" hangingPunct="0">
              <a:buClrTx/>
              <a:buFont typeface="Symbol" pitchFamily="16" charset="2"/>
              <a:buChar char="·"/>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pPr>
            <a:r>
              <a:rPr lang="es-ES" altLang="es-ES" sz="1600">
                <a:solidFill>
                  <a:srgbClr val="000000"/>
                </a:solidFill>
              </a:rPr>
              <a:t>El tiempo que tarda la onda en alcanzar el punto P será: t’         t’ = x / v</a:t>
            </a:r>
            <a:endParaRPr lang="es-ES" altLang="es-ES" sz="1600">
              <a:solidFill>
                <a:srgbClr val="0000FF"/>
              </a:solidFill>
            </a:endParaRPr>
          </a:p>
        </p:txBody>
      </p:sp>
      <p:grpSp>
        <p:nvGrpSpPr>
          <p:cNvPr id="23561" name="Group 14"/>
          <p:cNvGrpSpPr>
            <a:grpSpLocks/>
          </p:cNvGrpSpPr>
          <p:nvPr/>
        </p:nvGrpSpPr>
        <p:grpSpPr bwMode="auto">
          <a:xfrm>
            <a:off x="5360988" y="2798763"/>
            <a:ext cx="2855912" cy="838200"/>
            <a:chOff x="3377" y="1763"/>
            <a:chExt cx="1799" cy="528"/>
          </a:xfrm>
        </p:grpSpPr>
        <p:pic>
          <p:nvPicPr>
            <p:cNvPr id="23585"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7" y="1763"/>
              <a:ext cx="1719" cy="5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86" name="Text Box 16"/>
            <p:cNvSpPr txBox="1">
              <a:spLocks noChangeArrowheads="1"/>
            </p:cNvSpPr>
            <p:nvPr/>
          </p:nvSpPr>
          <p:spPr bwMode="auto">
            <a:xfrm>
              <a:off x="3377" y="1807"/>
              <a:ext cx="178"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750"/>
                </a:spcBef>
                <a:buClrTx/>
                <a:buFontTx/>
                <a:buNone/>
              </a:pPr>
              <a:r>
                <a:rPr lang="es-ES" altLang="es-ES" sz="1200">
                  <a:solidFill>
                    <a:srgbClr val="000000"/>
                  </a:solidFill>
                  <a:latin typeface="Symbol" pitchFamily="16" charset="2"/>
                </a:rPr>
                <a:t></a:t>
              </a:r>
            </a:p>
          </p:txBody>
        </p:sp>
      </p:grpSp>
      <p:grpSp>
        <p:nvGrpSpPr>
          <p:cNvPr id="23562" name="Group 17"/>
          <p:cNvGrpSpPr>
            <a:grpSpLocks/>
          </p:cNvGrpSpPr>
          <p:nvPr/>
        </p:nvGrpSpPr>
        <p:grpSpPr bwMode="auto">
          <a:xfrm>
            <a:off x="5092700" y="2624138"/>
            <a:ext cx="492125" cy="1122362"/>
            <a:chOff x="3208" y="1653"/>
            <a:chExt cx="310" cy="707"/>
          </a:xfrm>
        </p:grpSpPr>
        <p:sp>
          <p:nvSpPr>
            <p:cNvPr id="23581" name="Line 18"/>
            <p:cNvSpPr>
              <a:spLocks noChangeShapeType="1"/>
            </p:cNvSpPr>
            <p:nvPr/>
          </p:nvSpPr>
          <p:spPr bwMode="auto">
            <a:xfrm>
              <a:off x="3429" y="2284"/>
              <a:ext cx="57" cy="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3582" name="Line 19"/>
            <p:cNvSpPr>
              <a:spLocks noChangeShapeType="1"/>
            </p:cNvSpPr>
            <p:nvPr/>
          </p:nvSpPr>
          <p:spPr bwMode="auto">
            <a:xfrm>
              <a:off x="3433" y="1773"/>
              <a:ext cx="56" cy="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3583" name="Text Box 20"/>
            <p:cNvSpPr txBox="1">
              <a:spLocks noChangeArrowheads="1"/>
            </p:cNvSpPr>
            <p:nvPr/>
          </p:nvSpPr>
          <p:spPr bwMode="auto">
            <a:xfrm>
              <a:off x="3253" y="1653"/>
              <a:ext cx="196"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A</a:t>
              </a:r>
            </a:p>
          </p:txBody>
        </p:sp>
        <p:sp>
          <p:nvSpPr>
            <p:cNvPr id="23584" name="Text Box 21"/>
            <p:cNvSpPr txBox="1">
              <a:spLocks noChangeArrowheads="1"/>
            </p:cNvSpPr>
            <p:nvPr/>
          </p:nvSpPr>
          <p:spPr bwMode="auto">
            <a:xfrm>
              <a:off x="3208" y="2149"/>
              <a:ext cx="310"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-A</a:t>
              </a:r>
            </a:p>
          </p:txBody>
        </p:sp>
      </p:grpSp>
      <p:grpSp>
        <p:nvGrpSpPr>
          <p:cNvPr id="23563" name="Group 22"/>
          <p:cNvGrpSpPr>
            <a:grpSpLocks/>
          </p:cNvGrpSpPr>
          <p:nvPr/>
        </p:nvGrpSpPr>
        <p:grpSpPr bwMode="auto">
          <a:xfrm>
            <a:off x="7621588" y="2697163"/>
            <a:ext cx="450850" cy="825500"/>
            <a:chOff x="4801" y="1699"/>
            <a:chExt cx="284" cy="520"/>
          </a:xfrm>
        </p:grpSpPr>
        <p:sp>
          <p:nvSpPr>
            <p:cNvPr id="23573" name="Text Box 23"/>
            <p:cNvSpPr txBox="1">
              <a:spLocks noChangeArrowheads="1"/>
            </p:cNvSpPr>
            <p:nvPr/>
          </p:nvSpPr>
          <p:spPr bwMode="auto">
            <a:xfrm>
              <a:off x="4840" y="1933"/>
              <a:ext cx="178"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750"/>
                </a:spcBef>
                <a:buClrTx/>
                <a:buFontTx/>
                <a:buNone/>
              </a:pPr>
              <a:r>
                <a:rPr lang="es-ES" altLang="es-ES" sz="1200">
                  <a:solidFill>
                    <a:srgbClr val="000000"/>
                  </a:solidFill>
                  <a:latin typeface="Symbol" pitchFamily="16" charset="2"/>
                </a:rPr>
                <a:t></a:t>
              </a:r>
            </a:p>
          </p:txBody>
        </p:sp>
        <p:grpSp>
          <p:nvGrpSpPr>
            <p:cNvPr id="23574" name="Group 24"/>
            <p:cNvGrpSpPr>
              <a:grpSpLocks/>
            </p:cNvGrpSpPr>
            <p:nvPr/>
          </p:nvGrpSpPr>
          <p:grpSpPr bwMode="auto">
            <a:xfrm>
              <a:off x="4801" y="1699"/>
              <a:ext cx="284" cy="520"/>
              <a:chOff x="4801" y="1699"/>
              <a:chExt cx="284" cy="520"/>
            </a:xfrm>
          </p:grpSpPr>
          <p:grpSp>
            <p:nvGrpSpPr>
              <p:cNvPr id="23575" name="Group 25"/>
              <p:cNvGrpSpPr>
                <a:grpSpLocks/>
              </p:cNvGrpSpPr>
              <p:nvPr/>
            </p:nvGrpSpPr>
            <p:grpSpPr bwMode="auto">
              <a:xfrm>
                <a:off x="4841" y="1808"/>
                <a:ext cx="178" cy="213"/>
                <a:chOff x="4841" y="1808"/>
                <a:chExt cx="178" cy="213"/>
              </a:xfrm>
            </p:grpSpPr>
            <p:sp>
              <p:nvSpPr>
                <p:cNvPr id="23579" name="Text Box 26"/>
                <p:cNvSpPr txBox="1">
                  <a:spLocks noChangeArrowheads="1"/>
                </p:cNvSpPr>
                <p:nvPr/>
              </p:nvSpPr>
              <p:spPr bwMode="auto">
                <a:xfrm>
                  <a:off x="4841" y="1808"/>
                  <a:ext cx="178"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750"/>
                    </a:spcBef>
                    <a:buClrTx/>
                    <a:buFontTx/>
                    <a:buNone/>
                  </a:pPr>
                  <a:r>
                    <a:rPr lang="es-ES" altLang="es-ES" sz="1200">
                      <a:solidFill>
                        <a:srgbClr val="000000"/>
                      </a:solidFill>
                      <a:latin typeface="Symbol" pitchFamily="16" charset="2"/>
                    </a:rPr>
                    <a:t></a:t>
                  </a:r>
                </a:p>
              </p:txBody>
            </p:sp>
            <p:sp>
              <p:nvSpPr>
                <p:cNvPr id="23580" name="Line 27"/>
                <p:cNvSpPr>
                  <a:spLocks noChangeShapeType="1"/>
                </p:cNvSpPr>
                <p:nvPr/>
              </p:nvSpPr>
              <p:spPr bwMode="auto">
                <a:xfrm>
                  <a:off x="4921" y="1904"/>
                  <a:ext cx="0" cy="117"/>
                </a:xfrm>
                <a:prstGeom prst="line">
                  <a:avLst/>
                </a:prstGeom>
                <a:noFill/>
                <a:ln w="1260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3576" name="Group 28"/>
              <p:cNvGrpSpPr>
                <a:grpSpLocks/>
              </p:cNvGrpSpPr>
              <p:nvPr/>
            </p:nvGrpSpPr>
            <p:grpSpPr bwMode="auto">
              <a:xfrm>
                <a:off x="4801" y="1699"/>
                <a:ext cx="284" cy="520"/>
                <a:chOff x="4801" y="1699"/>
                <a:chExt cx="284" cy="520"/>
              </a:xfrm>
            </p:grpSpPr>
            <p:sp>
              <p:nvSpPr>
                <p:cNvPr id="23577" name="Text Box 29"/>
                <p:cNvSpPr txBox="1">
                  <a:spLocks noChangeArrowheads="1"/>
                </p:cNvSpPr>
                <p:nvPr/>
              </p:nvSpPr>
              <p:spPr bwMode="auto">
                <a:xfrm>
                  <a:off x="4801" y="1699"/>
                  <a:ext cx="18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P</a:t>
                  </a:r>
                </a:p>
              </p:txBody>
            </p:sp>
            <p:sp>
              <p:nvSpPr>
                <p:cNvPr id="23578" name="Text Box 30"/>
                <p:cNvSpPr txBox="1">
                  <a:spLocks noChangeArrowheads="1"/>
                </p:cNvSpPr>
                <p:nvPr/>
              </p:nvSpPr>
              <p:spPr bwMode="auto">
                <a:xfrm>
                  <a:off x="4826" y="1986"/>
                  <a:ext cx="25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x</a:t>
                  </a:r>
                  <a:r>
                    <a:rPr lang="es-ES" altLang="es-ES" sz="1600" baseline="-25000">
                      <a:solidFill>
                        <a:srgbClr val="000000"/>
                      </a:solidFill>
                      <a:latin typeface="Arial" charset="0"/>
                    </a:rPr>
                    <a:t>p</a:t>
                  </a:r>
                </a:p>
              </p:txBody>
            </p:sp>
          </p:grpSp>
        </p:grpSp>
      </p:grpSp>
      <p:sp>
        <p:nvSpPr>
          <p:cNvPr id="23564" name="Text Box 41"/>
          <p:cNvSpPr txBox="1">
            <a:spLocks noChangeArrowheads="1"/>
          </p:cNvSpPr>
          <p:nvPr/>
        </p:nvSpPr>
        <p:spPr bwMode="auto">
          <a:xfrm>
            <a:off x="395288" y="4437063"/>
            <a:ext cx="8424862" cy="341312"/>
          </a:xfrm>
          <a:prstGeom prst="rect">
            <a:avLst/>
          </a:prstGeom>
          <a:solidFill>
            <a:srgbClr val="FFFF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a:t>
            </a:r>
            <a:r>
              <a:rPr lang="es-ES" altLang="es-ES" sz="1600">
                <a:solidFill>
                  <a:srgbClr val="0000FF"/>
                </a:solidFill>
                <a:latin typeface="Arial" charset="0"/>
              </a:rPr>
              <a:t>La elongación</a:t>
            </a:r>
            <a:r>
              <a:rPr lang="es-ES" altLang="es-ES" sz="1600">
                <a:solidFill>
                  <a:srgbClr val="000000"/>
                </a:solidFill>
                <a:latin typeface="Arial" charset="0"/>
              </a:rPr>
              <a:t> del punto O (Foco) en cualquier instante t es:  y</a:t>
            </a:r>
            <a:r>
              <a:rPr lang="es-ES" altLang="es-ES" sz="1600" baseline="-25000">
                <a:solidFill>
                  <a:srgbClr val="000000"/>
                </a:solidFill>
                <a:latin typeface="Arial" charset="0"/>
              </a:rPr>
              <a:t>0</a:t>
            </a:r>
            <a:r>
              <a:rPr lang="es-ES" altLang="es-ES" sz="1600">
                <a:solidFill>
                  <a:srgbClr val="000000"/>
                </a:solidFill>
                <a:latin typeface="Arial" charset="0"/>
              </a:rPr>
              <a:t> (t) =  A sen (</a:t>
            </a:r>
            <a:r>
              <a:rPr lang="es-ES" altLang="es-ES" sz="1600">
                <a:solidFill>
                  <a:srgbClr val="000000"/>
                </a:solidFill>
                <a:latin typeface="Symbol" pitchFamily="16" charset="2"/>
              </a:rPr>
              <a:t></a:t>
            </a:r>
            <a:r>
              <a:rPr lang="es-ES" altLang="es-ES" sz="1600">
                <a:solidFill>
                  <a:srgbClr val="000000"/>
                </a:solidFill>
                <a:latin typeface="Arial" charset="0"/>
              </a:rPr>
              <a:t>t+</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cs typeface="Arial" charset="0"/>
              </a:rPr>
              <a:t>)</a:t>
            </a:r>
            <a:endParaRPr lang="es-ES" altLang="es-ES" sz="1600">
              <a:solidFill>
                <a:srgbClr val="000000"/>
              </a:solidFill>
              <a:latin typeface="Symbol" pitchFamily="16" charset="2"/>
            </a:endParaRPr>
          </a:p>
        </p:txBody>
      </p:sp>
      <p:sp>
        <p:nvSpPr>
          <p:cNvPr id="23565" name="Text Box 42"/>
          <p:cNvSpPr txBox="1">
            <a:spLocks noChangeArrowheads="1"/>
          </p:cNvSpPr>
          <p:nvPr/>
        </p:nvSpPr>
        <p:spPr bwMode="auto">
          <a:xfrm>
            <a:off x="395288" y="5229225"/>
            <a:ext cx="8569325" cy="715963"/>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 typeface="Wingdings 2" pitchFamily="18" charset="2"/>
              <a:buNone/>
            </a:pPr>
            <a:r>
              <a:rPr lang="es-ES" altLang="es-ES" sz="1600">
                <a:solidFill>
                  <a:srgbClr val="000000"/>
                </a:solidFill>
                <a:latin typeface="Arial" charset="0"/>
              </a:rPr>
              <a:t>O sea y (t) =  A sen (</a:t>
            </a:r>
            <a:r>
              <a:rPr lang="es-ES" altLang="es-ES" sz="1600">
                <a:solidFill>
                  <a:srgbClr val="000000"/>
                </a:solidFill>
                <a:latin typeface="Symbol" pitchFamily="16" charset="2"/>
              </a:rPr>
              <a:t></a:t>
            </a:r>
            <a:r>
              <a:rPr lang="es-ES" altLang="es-ES" sz="1600">
                <a:solidFill>
                  <a:srgbClr val="000000"/>
                </a:solidFill>
                <a:latin typeface="Arial" charset="0"/>
              </a:rPr>
              <a:t>t- </a:t>
            </a:r>
            <a:r>
              <a:rPr lang="es-ES" altLang="es-ES" sz="1600">
                <a:solidFill>
                  <a:srgbClr val="000000"/>
                </a:solidFill>
                <a:latin typeface="Symbol" pitchFamily="16" charset="2"/>
              </a:rPr>
              <a:t> </a:t>
            </a:r>
            <a:r>
              <a:rPr lang="es-ES" altLang="es-ES" sz="1600">
                <a:solidFill>
                  <a:srgbClr val="000000"/>
                </a:solidFill>
                <a:latin typeface="Arial" charset="0"/>
              </a:rPr>
              <a:t>t’+</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cs typeface="Arial" charset="0"/>
              </a:rPr>
              <a:t>)   </a:t>
            </a:r>
            <a:r>
              <a:rPr lang="el-GR" altLang="es-ES" sz="1600">
                <a:solidFill>
                  <a:srgbClr val="0000FF"/>
                </a:solidFill>
                <a:latin typeface="Dutch801 Rm BT" pitchFamily="18" charset="0"/>
                <a:ea typeface="DejaVu Serif Condensed" pitchFamily="18" charset="0"/>
                <a:cs typeface="DejaVu Sans Condensed" pitchFamily="34" charset="0"/>
              </a:rPr>
              <a:t>⇒</a:t>
            </a:r>
            <a:r>
              <a:rPr lang="es-ES" altLang="es-ES" sz="1600">
                <a:solidFill>
                  <a:srgbClr val="0000FF"/>
                </a:solidFill>
                <a:latin typeface="Dutch801 Rm BT" pitchFamily="18" charset="0"/>
                <a:ea typeface="DejaVu Serif Condensed" pitchFamily="18" charset="0"/>
                <a:cs typeface="DejaVu Sans Condensed" pitchFamily="34" charset="0"/>
              </a:rPr>
              <a:t> </a:t>
            </a:r>
            <a:r>
              <a:rPr lang="es-ES" altLang="es-ES" sz="1600">
                <a:solidFill>
                  <a:srgbClr val="000000"/>
                </a:solidFill>
                <a:latin typeface="Arial" charset="0"/>
              </a:rPr>
              <a:t>y (t) =  A sen (</a:t>
            </a:r>
            <a:r>
              <a:rPr lang="es-ES" altLang="es-ES" sz="1600">
                <a:solidFill>
                  <a:srgbClr val="000000"/>
                </a:solidFill>
                <a:latin typeface="Symbol" pitchFamily="16" charset="2"/>
              </a:rPr>
              <a:t> </a:t>
            </a:r>
            <a:r>
              <a:rPr lang="es-ES" altLang="es-ES" sz="1600">
                <a:solidFill>
                  <a:srgbClr val="000000"/>
                </a:solidFill>
                <a:latin typeface="Arial" charset="0"/>
              </a:rPr>
              <a:t>t- </a:t>
            </a:r>
            <a:r>
              <a:rPr lang="es-ES" altLang="es-ES" sz="1600">
                <a:solidFill>
                  <a:srgbClr val="000000"/>
                </a:solidFill>
                <a:latin typeface="Symbol" pitchFamily="16" charset="2"/>
              </a:rPr>
              <a:t> </a:t>
            </a:r>
            <a:r>
              <a:rPr lang="es-ES" altLang="es-ES" sz="1600">
                <a:solidFill>
                  <a:srgbClr val="000000"/>
                </a:solidFill>
                <a:latin typeface="Arial" charset="0"/>
              </a:rPr>
              <a:t>    + </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cs typeface="Arial" charset="0"/>
              </a:rPr>
              <a:t>)</a:t>
            </a:r>
            <a:r>
              <a:rPr lang="el-GR" altLang="es-ES" sz="1600">
                <a:solidFill>
                  <a:srgbClr val="0000FF"/>
                </a:solidFill>
                <a:latin typeface="Dutch801 Rm BT" pitchFamily="18" charset="0"/>
                <a:ea typeface="DejaVu Serif Condensed" pitchFamily="18" charset="0"/>
                <a:cs typeface="DejaVu Serif Condensed" pitchFamily="18" charset="0"/>
              </a:rPr>
              <a:t> ⇒</a:t>
            </a:r>
            <a:r>
              <a:rPr lang="es-ES" altLang="es-ES" sz="1600">
                <a:solidFill>
                  <a:srgbClr val="000000"/>
                </a:solidFill>
                <a:latin typeface="Arial" charset="0"/>
              </a:rPr>
              <a:t> y (t) =  A sen (</a:t>
            </a:r>
            <a:r>
              <a:rPr lang="es-ES" altLang="es-ES" sz="1600">
                <a:solidFill>
                  <a:srgbClr val="000000"/>
                </a:solidFill>
                <a:latin typeface="Symbol" pitchFamily="16" charset="2"/>
              </a:rPr>
              <a:t></a:t>
            </a:r>
            <a:r>
              <a:rPr lang="es-ES" altLang="es-ES" sz="1600">
                <a:solidFill>
                  <a:srgbClr val="000000"/>
                </a:solidFill>
                <a:latin typeface="Arial" charset="0"/>
              </a:rPr>
              <a:t>t-kx+</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cs typeface="Arial" charset="0"/>
              </a:rPr>
              <a:t>) </a:t>
            </a:r>
          </a:p>
          <a:p>
            <a:pPr algn="just" eaLnBrk="0" hangingPunct="0">
              <a:spcBef>
                <a:spcPts val="1000"/>
              </a:spcBef>
              <a:buClrTx/>
              <a:buFont typeface="Wingdings 2" pitchFamily="18" charset="2"/>
              <a:buNone/>
            </a:pPr>
            <a:r>
              <a:rPr lang="es-ES" altLang="es-ES" sz="1600">
                <a:solidFill>
                  <a:srgbClr val="0000FF"/>
                </a:solidFill>
                <a:latin typeface="Dutch801 Rm BT" pitchFamily="18" charset="0"/>
                <a:ea typeface="DejaVu Serif Condensed" pitchFamily="18" charset="0"/>
                <a:cs typeface="DejaVu Serif Condensed" pitchFamily="18" charset="0"/>
              </a:rPr>
              <a:t> </a:t>
            </a:r>
            <a:r>
              <a:rPr lang="es-ES" altLang="es-ES" sz="1600">
                <a:solidFill>
                  <a:srgbClr val="000000"/>
                </a:solidFill>
                <a:latin typeface="Arial" charset="0"/>
              </a:rPr>
              <a:t>siendo   k :  k=</a:t>
            </a:r>
            <a:r>
              <a:rPr lang="es-ES" altLang="es-ES" sz="1600">
                <a:solidFill>
                  <a:srgbClr val="000000"/>
                </a:solidFill>
                <a:latin typeface="Symbol" pitchFamily="16" charset="2"/>
              </a:rPr>
              <a:t>/</a:t>
            </a:r>
            <a:r>
              <a:rPr lang="es-ES" altLang="es-ES" sz="1600">
                <a:solidFill>
                  <a:srgbClr val="000000"/>
                </a:solidFill>
                <a:latin typeface="Arial" charset="0"/>
              </a:rPr>
              <a:t>v</a:t>
            </a:r>
            <a:r>
              <a:rPr lang="es-ES" altLang="es-ES" sz="1600">
                <a:solidFill>
                  <a:srgbClr val="000000"/>
                </a:solidFill>
                <a:latin typeface="Symbol" pitchFamily="16" charset="2"/>
              </a:rPr>
              <a:t> </a:t>
            </a:r>
          </a:p>
        </p:txBody>
      </p:sp>
      <p:sp>
        <p:nvSpPr>
          <p:cNvPr id="23566" name="Text Box 43"/>
          <p:cNvSpPr txBox="1">
            <a:spLocks noChangeArrowheads="1"/>
          </p:cNvSpPr>
          <p:nvPr/>
        </p:nvSpPr>
        <p:spPr bwMode="auto">
          <a:xfrm>
            <a:off x="395288" y="6188075"/>
            <a:ext cx="4359275" cy="341313"/>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a:t>
            </a:r>
            <a:r>
              <a:rPr lang="es-ES" altLang="es-ES" sz="1600">
                <a:solidFill>
                  <a:srgbClr val="0000FF"/>
                </a:solidFill>
                <a:latin typeface="Arial" charset="0"/>
              </a:rPr>
              <a:t>La ecuación de onda o función de onda es</a:t>
            </a:r>
            <a:r>
              <a:rPr lang="es-ES" altLang="es-ES" sz="1600" b="1">
                <a:solidFill>
                  <a:srgbClr val="000000"/>
                </a:solidFill>
                <a:latin typeface="Arial" charset="0"/>
              </a:rPr>
              <a:t>:</a:t>
            </a:r>
            <a:r>
              <a:rPr lang="es-ES" altLang="es-ES" sz="1600">
                <a:solidFill>
                  <a:srgbClr val="000000"/>
                </a:solidFill>
                <a:latin typeface="Arial" charset="0"/>
              </a:rPr>
              <a:t>  </a:t>
            </a:r>
          </a:p>
        </p:txBody>
      </p:sp>
      <p:sp>
        <p:nvSpPr>
          <p:cNvPr id="23567" name="Text Box 44"/>
          <p:cNvSpPr txBox="1">
            <a:spLocks noChangeArrowheads="1"/>
          </p:cNvSpPr>
          <p:nvPr/>
        </p:nvSpPr>
        <p:spPr bwMode="auto">
          <a:xfrm>
            <a:off x="4500563" y="6021388"/>
            <a:ext cx="4319587" cy="647700"/>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23568" name="Object 45"/>
          <p:cNvGraphicFramePr>
            <a:graphicFrameLocks noChangeAspect="1"/>
          </p:cNvGraphicFramePr>
          <p:nvPr/>
        </p:nvGraphicFramePr>
        <p:xfrm>
          <a:off x="4643438" y="6115050"/>
          <a:ext cx="4106862" cy="482600"/>
        </p:xfrm>
        <a:graphic>
          <a:graphicData uri="http://schemas.openxmlformats.org/presentationml/2006/ole">
            <mc:AlternateContent xmlns:mc="http://schemas.openxmlformats.org/markup-compatibility/2006">
              <mc:Choice xmlns:v="urn:schemas-microsoft-com:vml" Requires="v">
                <p:oleObj spid="_x0000_s23596" name="Ecuación" r:id="rId8" imgW="1663700" imgH="190500" progId="Equation.3">
                  <p:embed/>
                </p:oleObj>
              </mc:Choice>
              <mc:Fallback>
                <p:oleObj name="Ecuación" r:id="rId8" imgW="1663700" imgH="190500" progId="Equation.3">
                  <p:embed/>
                  <p:pic>
                    <p:nvPicPr>
                      <p:cNvPr id="0" name="Object 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3438" y="6115050"/>
                        <a:ext cx="4106862" cy="4826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9" name="Text Box 41"/>
          <p:cNvSpPr txBox="1">
            <a:spLocks noChangeArrowheads="1"/>
          </p:cNvSpPr>
          <p:nvPr/>
        </p:nvSpPr>
        <p:spPr bwMode="auto">
          <a:xfrm>
            <a:off x="409575" y="4816475"/>
            <a:ext cx="8389938" cy="341313"/>
          </a:xfrm>
          <a:prstGeom prst="rect">
            <a:avLst/>
          </a:prstGeom>
          <a:solidFill>
            <a:srgbClr val="FFFF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 typeface="Wingdings 2" pitchFamily="18" charset="2"/>
              <a:buNone/>
            </a:pPr>
            <a:r>
              <a:rPr lang="es-ES" altLang="es-ES" sz="1600">
                <a:solidFill>
                  <a:srgbClr val="0000FF"/>
                </a:solidFill>
                <a:latin typeface="Symbol" pitchFamily="16" charset="2"/>
              </a:rPr>
              <a:t></a:t>
            </a:r>
            <a:r>
              <a:rPr lang="es-ES" altLang="es-ES" sz="1600">
                <a:solidFill>
                  <a:srgbClr val="000000"/>
                </a:solidFill>
                <a:latin typeface="Arial" charset="0"/>
              </a:rPr>
              <a:t> </a:t>
            </a:r>
            <a:r>
              <a:rPr lang="es-ES" altLang="es-ES" sz="1600">
                <a:solidFill>
                  <a:srgbClr val="0000FF"/>
                </a:solidFill>
                <a:latin typeface="Arial" charset="0"/>
              </a:rPr>
              <a:t>La elongación</a:t>
            </a:r>
            <a:r>
              <a:rPr lang="es-ES" altLang="es-ES" sz="1600">
                <a:solidFill>
                  <a:srgbClr val="000000"/>
                </a:solidFill>
                <a:latin typeface="Arial" charset="0"/>
              </a:rPr>
              <a:t> del punto P en un instante t &gt; t’ </a:t>
            </a:r>
            <a:r>
              <a:rPr lang="es-ES" altLang="es-ES" sz="1600" baseline="-25000">
                <a:solidFill>
                  <a:srgbClr val="000000"/>
                </a:solidFill>
                <a:latin typeface="Arial" charset="0"/>
              </a:rPr>
              <a:t>   </a:t>
            </a:r>
            <a:r>
              <a:rPr lang="es-ES" altLang="es-ES" sz="1600">
                <a:solidFill>
                  <a:srgbClr val="000000"/>
                </a:solidFill>
                <a:latin typeface="Arial" charset="0"/>
              </a:rPr>
              <a:t>será:  y (t) =  A sen [</a:t>
            </a:r>
            <a:r>
              <a:rPr lang="es-ES" altLang="es-ES" sz="1600">
                <a:solidFill>
                  <a:srgbClr val="000000"/>
                </a:solidFill>
                <a:latin typeface="Symbol" pitchFamily="16" charset="2"/>
              </a:rPr>
              <a:t></a:t>
            </a:r>
            <a:r>
              <a:rPr lang="es-ES" altLang="es-ES" sz="1600">
                <a:solidFill>
                  <a:srgbClr val="000000"/>
                </a:solidFill>
                <a:latin typeface="Arial" charset="0"/>
              </a:rPr>
              <a:t>(t- t’</a:t>
            </a:r>
            <a:r>
              <a:rPr lang="es-ES" altLang="es-ES" sz="1600">
                <a:solidFill>
                  <a:srgbClr val="000000"/>
                </a:solidFill>
                <a:latin typeface="Arial" charset="0"/>
                <a:cs typeface="Arial" charset="0"/>
              </a:rPr>
              <a:t>)</a:t>
            </a:r>
            <a:r>
              <a:rPr lang="es-ES" altLang="es-ES" sz="1600">
                <a:solidFill>
                  <a:srgbClr val="000000"/>
                </a:solidFill>
                <a:latin typeface="Arial" charset="0"/>
              </a:rPr>
              <a:t>+</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cs typeface="Arial" charset="0"/>
              </a:rPr>
              <a:t>]</a:t>
            </a:r>
            <a:endParaRPr lang="es-ES" altLang="es-ES" sz="1600">
              <a:solidFill>
                <a:srgbClr val="000000"/>
              </a:solidFill>
              <a:latin typeface="Symbol" pitchFamily="16" charset="2"/>
            </a:endParaRPr>
          </a:p>
        </p:txBody>
      </p:sp>
      <p:sp>
        <p:nvSpPr>
          <p:cNvPr id="23570" name="3 Rectángulo"/>
          <p:cNvSpPr>
            <a:spLocks noChangeArrowheads="1"/>
          </p:cNvSpPr>
          <p:nvPr/>
        </p:nvSpPr>
        <p:spPr bwMode="auto">
          <a:xfrm>
            <a:off x="7096125" y="2868613"/>
            <a:ext cx="355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spcBef>
                <a:spcPts val="1000"/>
              </a:spcBef>
              <a:buClrTx/>
            </a:pPr>
            <a:r>
              <a:rPr lang="es-ES" altLang="es-ES">
                <a:solidFill>
                  <a:srgbClr val="000000"/>
                </a:solidFill>
              </a:rPr>
              <a:t>t’ </a:t>
            </a:r>
          </a:p>
        </p:txBody>
      </p:sp>
      <p:graphicFrame>
        <p:nvGraphicFramePr>
          <p:cNvPr id="23571" name="4 Objeto"/>
          <p:cNvGraphicFramePr>
            <a:graphicFrameLocks noChangeAspect="1"/>
          </p:cNvGraphicFramePr>
          <p:nvPr/>
        </p:nvGraphicFramePr>
        <p:xfrm>
          <a:off x="5584825" y="5157788"/>
          <a:ext cx="215900" cy="530225"/>
        </p:xfrm>
        <a:graphic>
          <a:graphicData uri="http://schemas.openxmlformats.org/presentationml/2006/ole">
            <mc:AlternateContent xmlns:mc="http://schemas.openxmlformats.org/markup-compatibility/2006">
              <mc:Choice xmlns:v="urn:schemas-microsoft-com:vml" Requires="v">
                <p:oleObj spid="_x0000_s23597" name="Ecuación" r:id="rId10" imgW="139639" imgH="342751" progId="Equation.3">
                  <p:embed/>
                </p:oleObj>
              </mc:Choice>
              <mc:Fallback>
                <p:oleObj name="Ecuación" r:id="rId10" imgW="139639" imgH="342751" progId="Equation.3">
                  <p:embed/>
                  <p:pic>
                    <p:nvPicPr>
                      <p:cNvPr id="0" name="4 Objet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4825" y="5157788"/>
                        <a:ext cx="2159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72" name="1 CuadroTexto">
            <a:hlinkClick r:id="rId12"/>
          </p:cNvPr>
          <p:cNvSpPr txBox="1">
            <a:spLocks noChangeArrowheads="1"/>
          </p:cNvSpPr>
          <p:nvPr/>
        </p:nvSpPr>
        <p:spPr bwMode="auto">
          <a:xfrm>
            <a:off x="4992688" y="1484313"/>
            <a:ext cx="3971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a:solidFill>
                  <a:srgbClr val="FF0000"/>
                </a:solidFill>
              </a:rPr>
              <a:t>Simulador de ondas phet.colorado.</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1692275" y="1628775"/>
            <a:ext cx="6408738" cy="1533525"/>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r>
              <a:rPr lang="es-ES" altLang="es-ES" sz="1400" b="1">
                <a:solidFill>
                  <a:srgbClr val="000000"/>
                </a:solidFill>
                <a:latin typeface="SMMedium" charset="0"/>
              </a:rPr>
              <a:t>                                                    </a:t>
            </a:r>
          </a:p>
          <a:p>
            <a:pPr algn="ctr" eaLnBrk="0" hangingPunct="0">
              <a:spcBef>
                <a:spcPts val="1500"/>
              </a:spcBef>
              <a:buClrTx/>
              <a:buFontTx/>
              <a:buNone/>
            </a:pPr>
            <a:r>
              <a:rPr lang="es-ES" altLang="es-ES" sz="1400" b="1">
                <a:solidFill>
                  <a:srgbClr val="000000"/>
                </a:solidFill>
                <a:latin typeface="SMMedium" charset="0"/>
              </a:rPr>
              <a:t>                                                                        </a:t>
            </a:r>
          </a:p>
          <a:p>
            <a:pPr algn="ctr" eaLnBrk="0" hangingPunct="0">
              <a:spcBef>
                <a:spcPts val="1500"/>
              </a:spcBef>
              <a:buClrTx/>
              <a:buFontTx/>
              <a:buNone/>
            </a:pPr>
            <a:r>
              <a:rPr lang="es-ES" altLang="es-ES" sz="1400" b="1">
                <a:solidFill>
                  <a:srgbClr val="000000"/>
                </a:solidFill>
                <a:latin typeface="SMMedium" charset="0"/>
              </a:rPr>
              <a:t>                                                                                             </a:t>
            </a:r>
          </a:p>
          <a:p>
            <a:pPr algn="ctr" eaLnBrk="0" hangingPunct="0">
              <a:spcBef>
                <a:spcPts val="1500"/>
              </a:spcBef>
              <a:buClrTx/>
              <a:buFontTx/>
              <a:buNone/>
            </a:pPr>
            <a:r>
              <a:rPr lang="es-ES" altLang="es-ES" sz="1400" b="1">
                <a:solidFill>
                  <a:srgbClr val="000000"/>
                </a:solidFill>
                <a:latin typeface="SMMedium" charset="0"/>
              </a:rPr>
              <a:t>                                                                 </a:t>
            </a:r>
          </a:p>
        </p:txBody>
      </p:sp>
      <p:graphicFrame>
        <p:nvGraphicFramePr>
          <p:cNvPr id="24579" name="1 Objeto"/>
          <p:cNvGraphicFramePr>
            <a:graphicFrameLocks noChangeAspect="1"/>
          </p:cNvGraphicFramePr>
          <p:nvPr/>
        </p:nvGraphicFramePr>
        <p:xfrm>
          <a:off x="1770063" y="2020888"/>
          <a:ext cx="3881437" cy="598487"/>
        </p:xfrm>
        <a:graphic>
          <a:graphicData uri="http://schemas.openxmlformats.org/presentationml/2006/ole">
            <mc:AlternateContent xmlns:mc="http://schemas.openxmlformats.org/markup-compatibility/2006">
              <mc:Choice xmlns:v="urn:schemas-microsoft-com:vml" Requires="v">
                <p:oleObj spid="_x0000_s24603" name="Ecuación" r:id="rId3" imgW="1993900" imgH="355600" progId="Equation.3">
                  <p:embed/>
                </p:oleObj>
              </mc:Choice>
              <mc:Fallback>
                <p:oleObj name="Ecuación" r:id="rId3" imgW="1993900" imgH="355600" progId="Equation.3">
                  <p:embed/>
                  <p:pic>
                    <p:nvPicPr>
                      <p:cNvPr id="0" name="1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0063" y="2020888"/>
                        <a:ext cx="3881437"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0" name="Text Box 1"/>
          <p:cNvSpPr txBox="1">
            <a:spLocks noChangeArrowheads="1"/>
          </p:cNvSpPr>
          <p:nvPr/>
        </p:nvSpPr>
        <p:spPr bwMode="auto">
          <a:xfrm>
            <a:off x="1687513" y="338138"/>
            <a:ext cx="6407150" cy="463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r>
              <a:rPr lang="es-ES" altLang="es-ES" sz="2400" b="1">
                <a:solidFill>
                  <a:srgbClr val="000000"/>
                </a:solidFill>
                <a:latin typeface="SMMedium" charset="0"/>
              </a:rPr>
              <a:t>MOVIMIENTO  ONDULATORIO</a:t>
            </a:r>
          </a:p>
        </p:txBody>
      </p:sp>
      <p:graphicFrame>
        <p:nvGraphicFramePr>
          <p:cNvPr id="24581" name="4 Objeto"/>
          <p:cNvGraphicFramePr>
            <a:graphicFrameLocks noChangeAspect="1"/>
          </p:cNvGraphicFramePr>
          <p:nvPr/>
        </p:nvGraphicFramePr>
        <p:xfrm>
          <a:off x="1800225" y="2584450"/>
          <a:ext cx="3851275" cy="606425"/>
        </p:xfrm>
        <a:graphic>
          <a:graphicData uri="http://schemas.openxmlformats.org/presentationml/2006/ole">
            <mc:AlternateContent xmlns:mc="http://schemas.openxmlformats.org/markup-compatibility/2006">
              <mc:Choice xmlns:v="urn:schemas-microsoft-com:vml" Requires="v">
                <p:oleObj spid="_x0000_s24604" name="Ecuación" r:id="rId5" imgW="2108200" imgH="393700" progId="Equation.3">
                  <p:embed/>
                </p:oleObj>
              </mc:Choice>
              <mc:Fallback>
                <p:oleObj name="Ecuación" r:id="rId5" imgW="2108200" imgH="393700" progId="Equation.3">
                  <p:embed/>
                  <p:pic>
                    <p:nvPicPr>
                      <p:cNvPr id="0" name="4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0225" y="2584450"/>
                        <a:ext cx="38512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2" name="7 Objeto"/>
          <p:cNvGraphicFramePr>
            <a:graphicFrameLocks noChangeAspect="1"/>
          </p:cNvGraphicFramePr>
          <p:nvPr/>
        </p:nvGraphicFramePr>
        <p:xfrm>
          <a:off x="1763713" y="1717675"/>
          <a:ext cx="3035300" cy="319088"/>
        </p:xfrm>
        <a:graphic>
          <a:graphicData uri="http://schemas.openxmlformats.org/presentationml/2006/ole">
            <mc:AlternateContent xmlns:mc="http://schemas.openxmlformats.org/markup-compatibility/2006">
              <mc:Choice xmlns:v="urn:schemas-microsoft-com:vml" Requires="v">
                <p:oleObj spid="_x0000_s24605" name="Ecuación" r:id="rId7" imgW="1485900" imgH="190500" progId="Equation.3">
                  <p:embed/>
                </p:oleObj>
              </mc:Choice>
              <mc:Fallback>
                <p:oleObj name="Ecuación" r:id="rId7" imgW="1485900" imgH="190500" progId="Equation.3">
                  <p:embed/>
                  <p:pic>
                    <p:nvPicPr>
                      <p:cNvPr id="0" name="7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1717675"/>
                        <a:ext cx="30353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Text Box 1"/>
          <p:cNvSpPr txBox="1">
            <a:spLocks noChangeArrowheads="1"/>
          </p:cNvSpPr>
          <p:nvPr/>
        </p:nvSpPr>
        <p:spPr bwMode="auto">
          <a:xfrm>
            <a:off x="1700213" y="1154113"/>
            <a:ext cx="6400800" cy="341312"/>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1600" b="1">
                <a:solidFill>
                  <a:srgbClr val="000000"/>
                </a:solidFill>
                <a:latin typeface="SMMedium" charset="0"/>
              </a:rPr>
              <a:t>Ecuaciones del Movimiento Ondulatorio</a:t>
            </a:r>
          </a:p>
        </p:txBody>
      </p:sp>
      <p:sp>
        <p:nvSpPr>
          <p:cNvPr id="18" name="3 Marcador de número de diapositiva"/>
          <p:cNvSpPr>
            <a:spLocks noGrp="1"/>
          </p:cNvSpPr>
          <p:nvPr>
            <p:ph type="sldNum" sz="quarter" idx="12"/>
          </p:nvPr>
        </p:nvSpPr>
        <p:spPr>
          <a:xfrm>
            <a:off x="8604250" y="6453188"/>
            <a:ext cx="463550" cy="273050"/>
          </a:xfrm>
        </p:spPr>
        <p:txBody>
          <a:bodyPr/>
          <a:lstStyle/>
          <a:p>
            <a:pPr>
              <a:defRPr/>
            </a:pPr>
            <a:fld id="{4C6A29CA-CD2B-4937-9BAE-EC515B1E59A7}" type="slidenum">
              <a:rPr lang="es-ES" altLang="es-ES"/>
              <a:pPr>
                <a:defRPr/>
              </a:pPr>
              <a:t>14</a:t>
            </a:fld>
            <a:endParaRPr lang="es-ES" altLang="es-ES"/>
          </a:p>
        </p:txBody>
      </p:sp>
      <p:sp>
        <p:nvSpPr>
          <p:cNvPr id="24585" name="3 CuadroTexto"/>
          <p:cNvSpPr txBox="1">
            <a:spLocks noChangeArrowheads="1"/>
          </p:cNvSpPr>
          <p:nvPr/>
        </p:nvSpPr>
        <p:spPr bwMode="auto">
          <a:xfrm>
            <a:off x="5292725" y="1700213"/>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ts val="1500"/>
              </a:spcBef>
              <a:buClrTx/>
            </a:pPr>
            <a:r>
              <a:rPr lang="es-ES" altLang="es-ES" sz="1400" b="1">
                <a:solidFill>
                  <a:srgbClr val="000000"/>
                </a:solidFill>
                <a:latin typeface="SMMedium" charset="0"/>
              </a:rPr>
              <a:t>Elongación</a:t>
            </a:r>
          </a:p>
        </p:txBody>
      </p:sp>
      <p:sp>
        <p:nvSpPr>
          <p:cNvPr id="24586" name="5 CuadroTexto"/>
          <p:cNvSpPr txBox="1">
            <a:spLocks noChangeArrowheads="1"/>
          </p:cNvSpPr>
          <p:nvPr/>
        </p:nvSpPr>
        <p:spPr bwMode="auto">
          <a:xfrm>
            <a:off x="5554663" y="2205038"/>
            <a:ext cx="2159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sz="1400" b="1">
                <a:solidFill>
                  <a:srgbClr val="000000"/>
                </a:solidFill>
                <a:latin typeface="SMMedium" charset="0"/>
              </a:rPr>
              <a:t>Velocidad de vibración</a:t>
            </a:r>
            <a:endParaRPr lang="es-ES" altLang="es-ES" sz="1400"/>
          </a:p>
        </p:txBody>
      </p:sp>
      <p:sp>
        <p:nvSpPr>
          <p:cNvPr id="24587" name="20 CuadroTexto"/>
          <p:cNvSpPr txBox="1">
            <a:spLocks noChangeArrowheads="1"/>
          </p:cNvSpPr>
          <p:nvPr/>
        </p:nvSpPr>
        <p:spPr bwMode="auto">
          <a:xfrm>
            <a:off x="5651500" y="2760663"/>
            <a:ext cx="150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sz="1400" b="1">
                <a:solidFill>
                  <a:srgbClr val="000000"/>
                </a:solidFill>
                <a:latin typeface="SMMedium" charset="0"/>
              </a:rPr>
              <a:t>Aceleración</a:t>
            </a:r>
            <a:endParaRPr lang="es-ES" altLang="es-ES" sz="1400"/>
          </a:p>
        </p:txBody>
      </p:sp>
      <p:sp>
        <p:nvSpPr>
          <p:cNvPr id="24588" name="Text Box 1"/>
          <p:cNvSpPr txBox="1">
            <a:spLocks noChangeArrowheads="1"/>
          </p:cNvSpPr>
          <p:nvPr/>
        </p:nvSpPr>
        <p:spPr bwMode="auto">
          <a:xfrm>
            <a:off x="1693863" y="3716338"/>
            <a:ext cx="6407150" cy="1533525"/>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r>
              <a:rPr lang="es-ES" altLang="es-ES" sz="1400" b="1">
                <a:solidFill>
                  <a:srgbClr val="000000"/>
                </a:solidFill>
                <a:latin typeface="SMMedium" charset="0"/>
              </a:rPr>
              <a:t>                                                    </a:t>
            </a:r>
          </a:p>
          <a:p>
            <a:pPr algn="ctr" eaLnBrk="0" hangingPunct="0">
              <a:spcBef>
                <a:spcPts val="1500"/>
              </a:spcBef>
              <a:buClrTx/>
              <a:buFontTx/>
              <a:buNone/>
            </a:pPr>
            <a:r>
              <a:rPr lang="es-ES" altLang="es-ES" sz="1400" b="1">
                <a:solidFill>
                  <a:srgbClr val="000000"/>
                </a:solidFill>
                <a:latin typeface="SMMedium" charset="0"/>
              </a:rPr>
              <a:t>                                                                        </a:t>
            </a:r>
          </a:p>
          <a:p>
            <a:pPr algn="ctr" eaLnBrk="0" hangingPunct="0">
              <a:spcBef>
                <a:spcPts val="1500"/>
              </a:spcBef>
              <a:buClrTx/>
              <a:buFontTx/>
              <a:buNone/>
            </a:pPr>
            <a:r>
              <a:rPr lang="es-ES" altLang="es-ES" sz="1400" b="1">
                <a:solidFill>
                  <a:srgbClr val="000000"/>
                </a:solidFill>
                <a:latin typeface="SMMedium" charset="0"/>
              </a:rPr>
              <a:t>                                                                                             </a:t>
            </a:r>
          </a:p>
          <a:p>
            <a:pPr algn="ctr" eaLnBrk="0" hangingPunct="0">
              <a:spcBef>
                <a:spcPts val="1500"/>
              </a:spcBef>
              <a:buClrTx/>
              <a:buFontTx/>
              <a:buNone/>
            </a:pPr>
            <a:r>
              <a:rPr lang="es-ES" altLang="es-ES" sz="1400" b="1">
                <a:solidFill>
                  <a:srgbClr val="000000"/>
                </a:solidFill>
                <a:latin typeface="SMMedium" charset="0"/>
              </a:rPr>
              <a:t>                                                                 </a:t>
            </a:r>
          </a:p>
        </p:txBody>
      </p:sp>
      <p:graphicFrame>
        <p:nvGraphicFramePr>
          <p:cNvPr id="24589" name="1 Objeto"/>
          <p:cNvGraphicFramePr>
            <a:graphicFrameLocks noChangeAspect="1"/>
          </p:cNvGraphicFramePr>
          <p:nvPr/>
        </p:nvGraphicFramePr>
        <p:xfrm>
          <a:off x="1666875" y="3860800"/>
          <a:ext cx="3087688" cy="319088"/>
        </p:xfrm>
        <a:graphic>
          <a:graphicData uri="http://schemas.openxmlformats.org/presentationml/2006/ole">
            <mc:AlternateContent xmlns:mc="http://schemas.openxmlformats.org/markup-compatibility/2006">
              <mc:Choice xmlns:v="urn:schemas-microsoft-com:vml" Requires="v">
                <p:oleObj spid="_x0000_s24606" name="Ecuación" r:id="rId9" imgW="1511300" imgH="190500" progId="Equation.3">
                  <p:embed/>
                </p:oleObj>
              </mc:Choice>
              <mc:Fallback>
                <p:oleObj name="Ecuación" r:id="rId9" imgW="1511300" imgH="190500" progId="Equation.3">
                  <p:embed/>
                  <p:pic>
                    <p:nvPicPr>
                      <p:cNvPr id="0" name="1 Objet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6875" y="3860800"/>
                        <a:ext cx="30876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90" name="2 Objeto"/>
          <p:cNvGraphicFramePr>
            <a:graphicFrameLocks noChangeAspect="1"/>
          </p:cNvGraphicFramePr>
          <p:nvPr/>
        </p:nvGraphicFramePr>
        <p:xfrm>
          <a:off x="1668463" y="4149725"/>
          <a:ext cx="4029075" cy="598488"/>
        </p:xfrm>
        <a:graphic>
          <a:graphicData uri="http://schemas.openxmlformats.org/presentationml/2006/ole">
            <mc:AlternateContent xmlns:mc="http://schemas.openxmlformats.org/markup-compatibility/2006">
              <mc:Choice xmlns:v="urn:schemas-microsoft-com:vml" Requires="v">
                <p:oleObj spid="_x0000_s24607" name="Ecuación" r:id="rId11" imgW="2070100" imgH="355600" progId="Equation.3">
                  <p:embed/>
                </p:oleObj>
              </mc:Choice>
              <mc:Fallback>
                <p:oleObj name="Ecuación" r:id="rId11" imgW="2070100" imgH="355600" progId="Equation.3">
                  <p:embed/>
                  <p:pic>
                    <p:nvPicPr>
                      <p:cNvPr id="0" name="2 Objet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8463" y="4149725"/>
                        <a:ext cx="402907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91" name="3 Objeto"/>
          <p:cNvGraphicFramePr>
            <a:graphicFrameLocks noChangeAspect="1"/>
          </p:cNvGraphicFramePr>
          <p:nvPr/>
        </p:nvGraphicFramePr>
        <p:xfrm>
          <a:off x="1670050" y="4643438"/>
          <a:ext cx="3827463" cy="606425"/>
        </p:xfrm>
        <a:graphic>
          <a:graphicData uri="http://schemas.openxmlformats.org/presentationml/2006/ole">
            <mc:AlternateContent xmlns:mc="http://schemas.openxmlformats.org/markup-compatibility/2006">
              <mc:Choice xmlns:v="urn:schemas-microsoft-com:vml" Requires="v">
                <p:oleObj spid="_x0000_s24608" name="Ecuación" r:id="rId13" imgW="2095500" imgH="393700" progId="Equation.3">
                  <p:embed/>
                </p:oleObj>
              </mc:Choice>
              <mc:Fallback>
                <p:oleObj name="Ecuación" r:id="rId13" imgW="2095500" imgH="393700" progId="Equation.3">
                  <p:embed/>
                  <p:pic>
                    <p:nvPicPr>
                      <p:cNvPr id="0" name="3 Objet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0050" y="4643438"/>
                        <a:ext cx="382746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92" name="3 CuadroTexto"/>
          <p:cNvSpPr txBox="1">
            <a:spLocks noChangeArrowheads="1"/>
          </p:cNvSpPr>
          <p:nvPr/>
        </p:nvSpPr>
        <p:spPr bwMode="auto">
          <a:xfrm>
            <a:off x="5292725" y="3860800"/>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ts val="1500"/>
              </a:spcBef>
              <a:buClrTx/>
            </a:pPr>
            <a:r>
              <a:rPr lang="es-ES" altLang="es-ES" sz="1400" b="1">
                <a:solidFill>
                  <a:srgbClr val="000000"/>
                </a:solidFill>
                <a:latin typeface="SMMedium" charset="0"/>
              </a:rPr>
              <a:t>Elongación</a:t>
            </a:r>
          </a:p>
        </p:txBody>
      </p:sp>
      <p:sp>
        <p:nvSpPr>
          <p:cNvPr id="24593" name="5 CuadroTexto"/>
          <p:cNvSpPr txBox="1">
            <a:spLocks noChangeArrowheads="1"/>
          </p:cNvSpPr>
          <p:nvPr/>
        </p:nvSpPr>
        <p:spPr bwMode="auto">
          <a:xfrm>
            <a:off x="5580063" y="4329113"/>
            <a:ext cx="2159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sz="1400" b="1">
                <a:solidFill>
                  <a:srgbClr val="000000"/>
                </a:solidFill>
                <a:latin typeface="SMMedium" charset="0"/>
              </a:rPr>
              <a:t>Velocidad de vibración</a:t>
            </a:r>
            <a:endParaRPr lang="es-ES" altLang="es-ES" sz="1400"/>
          </a:p>
        </p:txBody>
      </p:sp>
      <p:sp>
        <p:nvSpPr>
          <p:cNvPr id="24594" name="20 CuadroTexto"/>
          <p:cNvSpPr txBox="1">
            <a:spLocks noChangeArrowheads="1"/>
          </p:cNvSpPr>
          <p:nvPr/>
        </p:nvSpPr>
        <p:spPr bwMode="auto">
          <a:xfrm>
            <a:off x="5580063" y="4849813"/>
            <a:ext cx="150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sz="1400" b="1">
                <a:solidFill>
                  <a:srgbClr val="000000"/>
                </a:solidFill>
                <a:latin typeface="SMMedium" charset="0"/>
              </a:rPr>
              <a:t>Aceleración</a:t>
            </a:r>
            <a:endParaRPr lang="es-ES" altLang="es-ES" sz="1400"/>
          </a:p>
        </p:txBody>
      </p:sp>
      <p:sp>
        <p:nvSpPr>
          <p:cNvPr id="24595" name="Text Box 1"/>
          <p:cNvSpPr txBox="1">
            <a:spLocks noChangeArrowheads="1"/>
          </p:cNvSpPr>
          <p:nvPr/>
        </p:nvSpPr>
        <p:spPr bwMode="auto">
          <a:xfrm>
            <a:off x="1687513" y="3300413"/>
            <a:ext cx="6413500" cy="309562"/>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1400">
                <a:solidFill>
                  <a:srgbClr val="000000"/>
                </a:solidFill>
                <a:latin typeface="SMMedium" charset="0"/>
              </a:rPr>
              <a:t>También se puede describir la elongación mediante la función coseno:</a:t>
            </a:r>
          </a:p>
        </p:txBody>
      </p:sp>
      <p:sp>
        <p:nvSpPr>
          <p:cNvPr id="24596" name="Text Box 1"/>
          <p:cNvSpPr txBox="1">
            <a:spLocks noChangeArrowheads="1"/>
          </p:cNvSpPr>
          <p:nvPr/>
        </p:nvSpPr>
        <p:spPr bwMode="auto">
          <a:xfrm>
            <a:off x="1690688" y="5353050"/>
            <a:ext cx="6410325" cy="955675"/>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1400">
                <a:solidFill>
                  <a:srgbClr val="000000"/>
                </a:solidFill>
                <a:latin typeface="SMMedium" charset="0"/>
              </a:rPr>
              <a:t>El sumando K·x de la fase puede estar precedido de un signo negativo  (-K·x), lo que indica que la onda se desplaza hacia el semieje X positivo. Y si el signo que precede a k·x es positivo (+ K·x) la onda se desplaza hacia el semieje X negativo.</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3 Marcador de número de diapositiva"/>
          <p:cNvSpPr>
            <a:spLocks noGrp="1"/>
          </p:cNvSpPr>
          <p:nvPr>
            <p:ph type="sldNum" sz="quarter" idx="12"/>
          </p:nvPr>
        </p:nvSpPr>
        <p:spPr/>
        <p:txBody>
          <a:bodyPr/>
          <a:lstStyle/>
          <a:p>
            <a:pPr>
              <a:defRPr/>
            </a:pPr>
            <a:fld id="{0294746D-319F-442D-9E81-E976805A8FFC}" type="slidenum">
              <a:rPr lang="es-ES" altLang="es-ES"/>
              <a:pPr>
                <a:defRPr/>
              </a:pPr>
              <a:t>15</a:t>
            </a:fld>
            <a:endParaRPr lang="es-ES" altLang="es-ES"/>
          </a:p>
        </p:txBody>
      </p:sp>
      <p:grpSp>
        <p:nvGrpSpPr>
          <p:cNvPr id="25603" name="Group 1"/>
          <p:cNvGrpSpPr>
            <a:grpSpLocks/>
          </p:cNvGrpSpPr>
          <p:nvPr/>
        </p:nvGrpSpPr>
        <p:grpSpPr bwMode="auto">
          <a:xfrm>
            <a:off x="323850" y="4425950"/>
            <a:ext cx="8434388" cy="1955800"/>
            <a:chOff x="1156" y="2205"/>
            <a:chExt cx="3136" cy="1670"/>
          </a:xfrm>
        </p:grpSpPr>
        <p:sp>
          <p:nvSpPr>
            <p:cNvPr id="25621" name="Rectangle 2"/>
            <p:cNvSpPr>
              <a:spLocks noChangeArrowheads="1"/>
            </p:cNvSpPr>
            <p:nvPr/>
          </p:nvSpPr>
          <p:spPr bwMode="auto">
            <a:xfrm>
              <a:off x="1156" y="2205"/>
              <a:ext cx="3136" cy="1670"/>
            </a:xfrm>
            <a:prstGeom prst="rect">
              <a:avLst/>
            </a:prstGeom>
            <a:solidFill>
              <a:srgbClr val="CC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5622" name="Text Box 3"/>
            <p:cNvSpPr txBox="1">
              <a:spLocks noChangeArrowheads="1"/>
            </p:cNvSpPr>
            <p:nvPr/>
          </p:nvSpPr>
          <p:spPr bwMode="auto">
            <a:xfrm>
              <a:off x="1180" y="2281"/>
              <a:ext cx="2626"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endParaRPr lang="es-ES" altLang="es-ES" sz="1600">
                <a:solidFill>
                  <a:srgbClr val="000000"/>
                </a:solidFill>
                <a:latin typeface="Arial" charset="0"/>
              </a:endParaRPr>
            </a:p>
          </p:txBody>
        </p:sp>
      </p:grpSp>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75" y="1773238"/>
            <a:ext cx="5238750" cy="14779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5605" name="Group 6"/>
          <p:cNvGrpSpPr>
            <a:grpSpLocks/>
          </p:cNvGrpSpPr>
          <p:nvPr/>
        </p:nvGrpSpPr>
        <p:grpSpPr bwMode="auto">
          <a:xfrm>
            <a:off x="3436938" y="1766888"/>
            <a:ext cx="2208212" cy="361950"/>
            <a:chOff x="2245" y="1117"/>
            <a:chExt cx="1391" cy="228"/>
          </a:xfrm>
        </p:grpSpPr>
        <p:sp>
          <p:nvSpPr>
            <p:cNvPr id="25619" name="Line 7"/>
            <p:cNvSpPr>
              <a:spLocks noChangeShapeType="1"/>
            </p:cNvSpPr>
            <p:nvPr/>
          </p:nvSpPr>
          <p:spPr bwMode="auto">
            <a:xfrm>
              <a:off x="2245" y="1346"/>
              <a:ext cx="1391" cy="0"/>
            </a:xfrm>
            <a:prstGeom prst="line">
              <a:avLst/>
            </a:prstGeom>
            <a:noFill/>
            <a:ln w="28440" cap="sq">
              <a:solidFill>
                <a:srgbClr val="FF0000"/>
              </a:solidFill>
              <a:miter lim="800000"/>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25620" name="Text Box 8"/>
            <p:cNvSpPr txBox="1">
              <a:spLocks noChangeArrowheads="1"/>
            </p:cNvSpPr>
            <p:nvPr/>
          </p:nvSpPr>
          <p:spPr bwMode="auto">
            <a:xfrm>
              <a:off x="2851" y="1117"/>
              <a:ext cx="184"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Symbol" pitchFamily="16" charset="2"/>
                </a:rPr>
                <a:t></a:t>
              </a:r>
            </a:p>
          </p:txBody>
        </p:sp>
      </p:grpSp>
      <p:sp>
        <p:nvSpPr>
          <p:cNvPr id="25606" name="Rectangle 12"/>
          <p:cNvSpPr>
            <a:spLocks noChangeArrowheads="1"/>
          </p:cNvSpPr>
          <p:nvPr/>
        </p:nvSpPr>
        <p:spPr bwMode="auto">
          <a:xfrm>
            <a:off x="768350" y="4516438"/>
            <a:ext cx="6821488"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b="1">
                <a:solidFill>
                  <a:srgbClr val="000000"/>
                </a:solidFill>
              </a:rPr>
              <a:t>Como:</a:t>
            </a:r>
          </a:p>
          <a:p>
            <a:pP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b="1">
                <a:solidFill>
                  <a:srgbClr val="000000"/>
                </a:solidFill>
              </a:rPr>
              <a:t>                      </a:t>
            </a:r>
          </a:p>
          <a:p>
            <a:pP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b="1">
                <a:solidFill>
                  <a:srgbClr val="000000"/>
                </a:solidFill>
              </a:rPr>
              <a:t>              ;                   y                              </a:t>
            </a:r>
            <a:r>
              <a:rPr lang="el-GR" altLang="es-ES" sz="1600">
                <a:solidFill>
                  <a:srgbClr val="0000FF"/>
                </a:solidFill>
                <a:latin typeface="Dutch801 Rm BT" pitchFamily="18" charset="0"/>
                <a:ea typeface="DejaVu Serif Condensed" pitchFamily="18" charset="0"/>
                <a:cs typeface="DejaVu Sans Condensed" pitchFamily="34" charset="0"/>
              </a:rPr>
              <a:t>⇒</a:t>
            </a:r>
            <a:r>
              <a:rPr lang="es-ES" altLang="es-ES" sz="1600">
                <a:solidFill>
                  <a:srgbClr val="0000FF"/>
                </a:solidFill>
                <a:latin typeface="Dutch801 Rm BT" pitchFamily="18" charset="0"/>
                <a:ea typeface="DejaVu Serif Condensed" pitchFamily="18" charset="0"/>
                <a:cs typeface="DejaVu Sans Condensed" pitchFamily="34" charset="0"/>
              </a:rPr>
              <a:t>                             </a:t>
            </a:r>
            <a:r>
              <a:rPr lang="el-GR" altLang="es-ES" sz="1600">
                <a:solidFill>
                  <a:srgbClr val="0000FF"/>
                </a:solidFill>
                <a:latin typeface="Dutch801 Rm BT" pitchFamily="18" charset="0"/>
                <a:ea typeface="DejaVu Serif Condensed" pitchFamily="18" charset="0"/>
                <a:cs typeface="DejaVu Sans Condensed" pitchFamily="34" charset="0"/>
              </a:rPr>
              <a:t>⇒</a:t>
            </a:r>
            <a:r>
              <a:rPr lang="es-ES" altLang="es-ES" sz="1600">
                <a:solidFill>
                  <a:srgbClr val="0000FF"/>
                </a:solidFill>
                <a:latin typeface="Dutch801 Rm BT" pitchFamily="18" charset="0"/>
                <a:ea typeface="DejaVu Serif Condensed" pitchFamily="18" charset="0"/>
                <a:cs typeface="DejaVu Sans Condensed" pitchFamily="34" charset="0"/>
              </a:rPr>
              <a:t> </a:t>
            </a:r>
            <a:r>
              <a:rPr lang="es-ES" altLang="es-ES" sz="1600" b="1">
                <a:solidFill>
                  <a:srgbClr val="000000"/>
                </a:solidFill>
              </a:rPr>
              <a:t>                </a:t>
            </a:r>
          </a:p>
        </p:txBody>
      </p:sp>
      <p:sp>
        <p:nvSpPr>
          <p:cNvPr id="25607" name="Rectangle 13"/>
          <p:cNvSpPr>
            <a:spLocks noChangeArrowheads="1"/>
          </p:cNvSpPr>
          <p:nvPr/>
        </p:nvSpPr>
        <p:spPr bwMode="auto">
          <a:xfrm>
            <a:off x="758825" y="5805488"/>
            <a:ext cx="4672013"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a:solidFill>
                  <a:srgbClr val="0000FF"/>
                </a:solidFill>
              </a:rPr>
              <a:t>Velocidad de propagación o velocidad de fase</a:t>
            </a:r>
            <a:r>
              <a:rPr lang="es-ES" altLang="es-ES" sz="1600">
                <a:solidFill>
                  <a:srgbClr val="000000"/>
                </a:solidFill>
              </a:rPr>
              <a:t> </a:t>
            </a:r>
            <a:r>
              <a:rPr lang="es-ES" altLang="es-ES" sz="1600" b="1">
                <a:solidFill>
                  <a:srgbClr val="000000"/>
                </a:solidFill>
              </a:rPr>
              <a:t>(v)</a:t>
            </a:r>
          </a:p>
        </p:txBody>
      </p:sp>
      <p:sp>
        <p:nvSpPr>
          <p:cNvPr id="25608" name="1 Rectángulo"/>
          <p:cNvSpPr>
            <a:spLocks noChangeArrowheads="1"/>
          </p:cNvSpPr>
          <p:nvPr/>
        </p:nvSpPr>
        <p:spPr bwMode="auto">
          <a:xfrm>
            <a:off x="1619250" y="4498975"/>
            <a:ext cx="830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spcBef>
                <a:spcPts val="1000"/>
              </a:spcBef>
              <a:buClrTx/>
            </a:pPr>
            <a:r>
              <a:rPr lang="es-ES" altLang="es-ES">
                <a:solidFill>
                  <a:srgbClr val="000000"/>
                </a:solidFill>
              </a:rPr>
              <a:t>k=</a:t>
            </a:r>
            <a:r>
              <a:rPr lang="es-ES" altLang="es-ES">
                <a:solidFill>
                  <a:srgbClr val="000000"/>
                </a:solidFill>
                <a:latin typeface="Symbol" pitchFamily="16" charset="2"/>
              </a:rPr>
              <a:t>/</a:t>
            </a:r>
            <a:r>
              <a:rPr lang="es-ES" altLang="es-ES">
                <a:solidFill>
                  <a:srgbClr val="000000"/>
                </a:solidFill>
              </a:rPr>
              <a:t>v</a:t>
            </a:r>
            <a:r>
              <a:rPr lang="es-ES" altLang="es-ES">
                <a:solidFill>
                  <a:srgbClr val="000000"/>
                </a:solidFill>
                <a:latin typeface="Symbol" pitchFamily="16" charset="2"/>
              </a:rPr>
              <a:t> </a:t>
            </a:r>
          </a:p>
        </p:txBody>
      </p:sp>
      <p:graphicFrame>
        <p:nvGraphicFramePr>
          <p:cNvPr id="25609" name="1 Objeto"/>
          <p:cNvGraphicFramePr>
            <a:graphicFrameLocks noChangeAspect="1"/>
          </p:cNvGraphicFramePr>
          <p:nvPr/>
        </p:nvGraphicFramePr>
        <p:xfrm>
          <a:off x="3059113" y="4930775"/>
          <a:ext cx="1341437" cy="514350"/>
        </p:xfrm>
        <a:graphic>
          <a:graphicData uri="http://schemas.openxmlformats.org/presentationml/2006/ole">
            <mc:AlternateContent xmlns:mc="http://schemas.openxmlformats.org/markup-compatibility/2006">
              <mc:Choice xmlns:v="urn:schemas-microsoft-com:vml" Requires="v">
                <p:oleObj spid="_x0000_s25631" name="Ecuación" r:id="rId5" imgW="622030" imgH="393529" progId="Equation.3">
                  <p:embed/>
                </p:oleObj>
              </mc:Choice>
              <mc:Fallback>
                <p:oleObj name="Ecuación" r:id="rId5" imgW="622030" imgH="393529" progId="Equation.3">
                  <p:embed/>
                  <p:pic>
                    <p:nvPicPr>
                      <p:cNvPr id="0" name="1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4930775"/>
                        <a:ext cx="134143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0" name="2 Objeto"/>
          <p:cNvGraphicFramePr>
            <a:graphicFrameLocks noChangeAspect="1"/>
          </p:cNvGraphicFramePr>
          <p:nvPr/>
        </p:nvGraphicFramePr>
        <p:xfrm>
          <a:off x="633413" y="4895850"/>
          <a:ext cx="985837" cy="447675"/>
        </p:xfrm>
        <a:graphic>
          <a:graphicData uri="http://schemas.openxmlformats.org/presentationml/2006/ole">
            <mc:AlternateContent xmlns:mc="http://schemas.openxmlformats.org/markup-compatibility/2006">
              <mc:Choice xmlns:v="urn:schemas-microsoft-com:vml" Requires="v">
                <p:oleObj spid="_x0000_s25632" name="Ecuación" r:id="rId7" imgW="457002" imgH="342751" progId="Equation.3">
                  <p:embed/>
                </p:oleObj>
              </mc:Choice>
              <mc:Fallback>
                <p:oleObj name="Ecuación" r:id="rId7" imgW="457002" imgH="342751" progId="Equation.3">
                  <p:embed/>
                  <p:pic>
                    <p:nvPicPr>
                      <p:cNvPr id="0" name="2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413" y="4895850"/>
                        <a:ext cx="98583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1" name="3 Objeto"/>
          <p:cNvGraphicFramePr>
            <a:graphicFrameLocks noChangeAspect="1"/>
          </p:cNvGraphicFramePr>
          <p:nvPr/>
        </p:nvGraphicFramePr>
        <p:xfrm>
          <a:off x="1763713" y="4932363"/>
          <a:ext cx="958850" cy="447675"/>
        </p:xfrm>
        <a:graphic>
          <a:graphicData uri="http://schemas.openxmlformats.org/presentationml/2006/ole">
            <mc:AlternateContent xmlns:mc="http://schemas.openxmlformats.org/markup-compatibility/2006">
              <mc:Choice xmlns:v="urn:schemas-microsoft-com:vml" Requires="v">
                <p:oleObj spid="_x0000_s25633" name="Ecuación" r:id="rId9" imgW="444307" imgH="342751" progId="Equation.3">
                  <p:embed/>
                </p:oleObj>
              </mc:Choice>
              <mc:Fallback>
                <p:oleObj name="Ecuación" r:id="rId9" imgW="444307" imgH="342751" progId="Equation.3">
                  <p:embed/>
                  <p:pic>
                    <p:nvPicPr>
                      <p:cNvPr id="0" name="3 Objet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4932363"/>
                        <a:ext cx="9588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2" name="4 Objeto"/>
          <p:cNvGraphicFramePr>
            <a:graphicFrameLocks noChangeAspect="1"/>
          </p:cNvGraphicFramePr>
          <p:nvPr/>
        </p:nvGraphicFramePr>
        <p:xfrm>
          <a:off x="5003800" y="4743450"/>
          <a:ext cx="1177925" cy="846138"/>
        </p:xfrm>
        <a:graphic>
          <a:graphicData uri="http://schemas.openxmlformats.org/presentationml/2006/ole">
            <mc:AlternateContent xmlns:mc="http://schemas.openxmlformats.org/markup-compatibility/2006">
              <mc:Choice xmlns:v="urn:schemas-microsoft-com:vml" Requires="v">
                <p:oleObj spid="_x0000_s25634" name="Ecuación" r:id="rId11" imgW="545863" imgH="647419" progId="Equation.3">
                  <p:embed/>
                </p:oleObj>
              </mc:Choice>
              <mc:Fallback>
                <p:oleObj name="Ecuación" r:id="rId11" imgW="545863" imgH="647419" progId="Equation.3">
                  <p:embed/>
                  <p:pic>
                    <p:nvPicPr>
                      <p:cNvPr id="0" name="4 Objet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03800" y="4743450"/>
                        <a:ext cx="1177925"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13" name="5 Objeto"/>
          <p:cNvGraphicFramePr>
            <a:graphicFrameLocks noChangeAspect="1"/>
          </p:cNvGraphicFramePr>
          <p:nvPr/>
        </p:nvGraphicFramePr>
        <p:xfrm>
          <a:off x="6764338" y="4899025"/>
          <a:ext cx="1373187" cy="546100"/>
        </p:xfrm>
        <a:graphic>
          <a:graphicData uri="http://schemas.openxmlformats.org/presentationml/2006/ole">
            <mc:AlternateContent xmlns:mc="http://schemas.openxmlformats.org/markup-compatibility/2006">
              <mc:Choice xmlns:v="urn:schemas-microsoft-com:vml" Requires="v">
                <p:oleObj spid="_x0000_s25635" name="Ecuación" r:id="rId13" imgW="520474" imgH="342751" progId="Equation.3">
                  <p:embed/>
                </p:oleObj>
              </mc:Choice>
              <mc:Fallback>
                <p:oleObj name="Ecuación" r:id="rId13" imgW="520474" imgH="342751" progId="Equation.3">
                  <p:embed/>
                  <p:pic>
                    <p:nvPicPr>
                      <p:cNvPr id="0" name="5 Objet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64338" y="4899025"/>
                        <a:ext cx="1373187" cy="54610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4" name="Text Box 42"/>
          <p:cNvSpPr txBox="1">
            <a:spLocks noChangeArrowheads="1"/>
          </p:cNvSpPr>
          <p:nvPr/>
        </p:nvSpPr>
        <p:spPr bwMode="auto">
          <a:xfrm>
            <a:off x="323850" y="692150"/>
            <a:ext cx="8415338" cy="833438"/>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 typeface="Wingdings 2" pitchFamily="18" charset="2"/>
              <a:buNone/>
            </a:pPr>
            <a:r>
              <a:rPr lang="es-ES" altLang="es-ES" sz="1600">
                <a:solidFill>
                  <a:srgbClr val="0000FF"/>
                </a:solidFill>
                <a:latin typeface="Symbol" pitchFamily="16" charset="2"/>
              </a:rPr>
              <a:t> </a:t>
            </a:r>
            <a:r>
              <a:rPr lang="es-ES" altLang="es-ES" sz="1600" b="1">
                <a:solidFill>
                  <a:srgbClr val="060ABA"/>
                </a:solidFill>
                <a:latin typeface="Arial" charset="0"/>
              </a:rPr>
              <a:t>La longitud de onda </a:t>
            </a:r>
            <a:r>
              <a:rPr lang="es-ES" altLang="es-ES" sz="1600" b="1">
                <a:solidFill>
                  <a:srgbClr val="000000"/>
                </a:solidFill>
                <a:latin typeface="Arial" charset="0"/>
              </a:rPr>
              <a:t>(</a:t>
            </a:r>
            <a:r>
              <a:rPr lang="es-ES" altLang="es-ES" sz="1600" b="1">
                <a:solidFill>
                  <a:srgbClr val="060ABA"/>
                </a:solidFill>
                <a:latin typeface="Symbol" pitchFamily="16" charset="2"/>
              </a:rPr>
              <a:t></a:t>
            </a:r>
            <a:r>
              <a:rPr lang="es-ES" altLang="es-ES" sz="1600" b="1">
                <a:solidFill>
                  <a:srgbClr val="000000"/>
                </a:solidFill>
                <a:latin typeface="Arial" charset="0"/>
              </a:rPr>
              <a:t>) </a:t>
            </a:r>
            <a:r>
              <a:rPr lang="es-ES" altLang="es-ES" sz="1600">
                <a:solidFill>
                  <a:srgbClr val="000000"/>
                </a:solidFill>
                <a:latin typeface="Arial" charset="0"/>
              </a:rPr>
              <a:t>es la distancia que hay entre dos puntos sucesivos que se encuentran en concordancia de fase. También se puede definir como la longitud recorrida por la onda en un intervalo de tiempo igual a un periodo   </a:t>
            </a:r>
            <a:r>
              <a:rPr lang="es-ES" altLang="es-ES" sz="1600" b="1">
                <a:solidFill>
                  <a:srgbClr val="000000"/>
                </a:solidFill>
                <a:latin typeface="Arial" charset="0"/>
              </a:rPr>
              <a:t>  </a:t>
            </a:r>
            <a:r>
              <a:rPr lang="es-ES" altLang="es-ES" sz="1600" b="1">
                <a:solidFill>
                  <a:srgbClr val="000000"/>
                </a:solidFill>
                <a:latin typeface="Symbol" pitchFamily="16" charset="2"/>
              </a:rPr>
              <a:t></a:t>
            </a:r>
            <a:r>
              <a:rPr lang="es-ES" altLang="es-ES" sz="1600" b="1">
                <a:solidFill>
                  <a:srgbClr val="000000"/>
                </a:solidFill>
                <a:latin typeface="Arial" charset="0"/>
              </a:rPr>
              <a:t> = v T</a:t>
            </a:r>
            <a:r>
              <a:rPr lang="es-ES" altLang="es-ES" sz="1600">
                <a:solidFill>
                  <a:schemeClr val="bg1"/>
                </a:solidFill>
                <a:latin typeface="Arial" charset="0"/>
              </a:rPr>
              <a:t>.</a:t>
            </a:r>
          </a:p>
        </p:txBody>
      </p:sp>
      <p:sp>
        <p:nvSpPr>
          <p:cNvPr id="25615" name="Text Box 42"/>
          <p:cNvSpPr txBox="1">
            <a:spLocks noChangeArrowheads="1"/>
          </p:cNvSpPr>
          <p:nvPr/>
        </p:nvSpPr>
        <p:spPr bwMode="auto">
          <a:xfrm>
            <a:off x="323850" y="3489325"/>
            <a:ext cx="8415338" cy="587375"/>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 typeface="Wingdings 2" pitchFamily="18" charset="2"/>
              <a:buNone/>
            </a:pPr>
            <a:r>
              <a:rPr lang="es-ES" altLang="es-ES" sz="1600">
                <a:solidFill>
                  <a:srgbClr val="0000FF"/>
                </a:solidFill>
                <a:latin typeface="Symbol" pitchFamily="16" charset="2"/>
              </a:rPr>
              <a:t> </a:t>
            </a:r>
            <a:r>
              <a:rPr lang="es-ES" altLang="es-ES" sz="1600" b="1">
                <a:solidFill>
                  <a:srgbClr val="060ABA"/>
                </a:solidFill>
                <a:latin typeface="Arial" charset="0"/>
              </a:rPr>
              <a:t>El número de onda </a:t>
            </a:r>
            <a:r>
              <a:rPr lang="es-ES" altLang="es-ES" sz="1600" b="1">
                <a:solidFill>
                  <a:srgbClr val="000000"/>
                </a:solidFill>
                <a:latin typeface="Arial" charset="0"/>
              </a:rPr>
              <a:t>(</a:t>
            </a:r>
            <a:r>
              <a:rPr lang="es-ES" altLang="es-ES" sz="1600" b="1">
                <a:solidFill>
                  <a:srgbClr val="060ABA"/>
                </a:solidFill>
                <a:latin typeface="Arial" charset="0"/>
              </a:rPr>
              <a:t>k</a:t>
            </a:r>
            <a:r>
              <a:rPr lang="es-ES" altLang="es-ES" sz="1600" b="1">
                <a:solidFill>
                  <a:srgbClr val="000000"/>
                </a:solidFill>
                <a:latin typeface="Arial" charset="0"/>
              </a:rPr>
              <a:t>) </a:t>
            </a:r>
            <a:r>
              <a:rPr lang="es-ES" altLang="es-ES" sz="1600">
                <a:solidFill>
                  <a:srgbClr val="000000"/>
                </a:solidFill>
                <a:latin typeface="Arial" charset="0"/>
              </a:rPr>
              <a:t>es la cantidad de longitudes de onda que hay en una distancia igual a 2·</a:t>
            </a:r>
            <a:r>
              <a:rPr lang="el-GR" altLang="es-ES" sz="1600">
                <a:solidFill>
                  <a:srgbClr val="000000"/>
                </a:solidFill>
                <a:latin typeface="Arial" charset="0"/>
                <a:cs typeface="Arial" charset="0"/>
              </a:rPr>
              <a:t>π</a:t>
            </a:r>
            <a:r>
              <a:rPr lang="es-ES" altLang="es-ES" sz="1600">
                <a:solidFill>
                  <a:srgbClr val="000000"/>
                </a:solidFill>
                <a:latin typeface="Arial" charset="0"/>
                <a:cs typeface="Arial" charset="0"/>
              </a:rPr>
              <a:t> metros</a:t>
            </a:r>
            <a:r>
              <a:rPr lang="es-ES" altLang="es-ES" sz="1600">
                <a:solidFill>
                  <a:srgbClr val="000000"/>
                </a:solidFill>
                <a:latin typeface="Arial" charset="0"/>
              </a:rPr>
              <a:t> </a:t>
            </a:r>
            <a:endParaRPr lang="es-ES" altLang="es-ES" sz="1600">
              <a:solidFill>
                <a:schemeClr val="bg1"/>
              </a:solidFill>
              <a:latin typeface="Arial" charset="0"/>
            </a:endParaRPr>
          </a:p>
        </p:txBody>
      </p:sp>
      <p:graphicFrame>
        <p:nvGraphicFramePr>
          <p:cNvPr id="25616" name="7 Objeto"/>
          <p:cNvGraphicFramePr>
            <a:graphicFrameLocks noChangeAspect="1"/>
          </p:cNvGraphicFramePr>
          <p:nvPr/>
        </p:nvGraphicFramePr>
        <p:xfrm>
          <a:off x="5538788" y="5711825"/>
          <a:ext cx="958850" cy="447675"/>
        </p:xfrm>
        <a:graphic>
          <a:graphicData uri="http://schemas.openxmlformats.org/presentationml/2006/ole">
            <mc:AlternateContent xmlns:mc="http://schemas.openxmlformats.org/markup-compatibility/2006">
              <mc:Choice xmlns:v="urn:schemas-microsoft-com:vml" Requires="v">
                <p:oleObj spid="_x0000_s25636" name="Ecuación" r:id="rId15" imgW="444307" imgH="342751" progId="Equation.3">
                  <p:embed/>
                </p:oleObj>
              </mc:Choice>
              <mc:Fallback>
                <p:oleObj name="Ecuación" r:id="rId15" imgW="444307" imgH="342751" progId="Equation.3">
                  <p:embed/>
                  <p:pic>
                    <p:nvPicPr>
                      <p:cNvPr id="0" name="7 Objet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38788" y="5711825"/>
                        <a:ext cx="958850" cy="4476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7" name="8 Objeto"/>
          <p:cNvGraphicFramePr>
            <a:graphicFrameLocks noChangeAspect="1"/>
          </p:cNvGraphicFramePr>
          <p:nvPr/>
        </p:nvGraphicFramePr>
        <p:xfrm>
          <a:off x="6610350" y="5697538"/>
          <a:ext cx="985838" cy="447675"/>
        </p:xfrm>
        <a:graphic>
          <a:graphicData uri="http://schemas.openxmlformats.org/presentationml/2006/ole">
            <mc:AlternateContent xmlns:mc="http://schemas.openxmlformats.org/markup-compatibility/2006">
              <mc:Choice xmlns:v="urn:schemas-microsoft-com:vml" Requires="v">
                <p:oleObj spid="_x0000_s25637" name="Ecuación" r:id="rId16" imgW="457002" imgH="342751" progId="Equation.3">
                  <p:embed/>
                </p:oleObj>
              </mc:Choice>
              <mc:Fallback>
                <p:oleObj name="Ecuación" r:id="rId16" imgW="457002" imgH="342751" progId="Equation.3">
                  <p:embed/>
                  <p:pic>
                    <p:nvPicPr>
                      <p:cNvPr id="0" name="8 Objet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10350" y="5697538"/>
                        <a:ext cx="985838" cy="4476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8" name="9 Objeto"/>
          <p:cNvGraphicFramePr>
            <a:graphicFrameLocks noChangeAspect="1"/>
          </p:cNvGraphicFramePr>
          <p:nvPr/>
        </p:nvGraphicFramePr>
        <p:xfrm>
          <a:off x="7675563" y="5710238"/>
          <a:ext cx="1069975" cy="463550"/>
        </p:xfrm>
        <a:graphic>
          <a:graphicData uri="http://schemas.openxmlformats.org/presentationml/2006/ole">
            <mc:AlternateContent xmlns:mc="http://schemas.openxmlformats.org/markup-compatibility/2006">
              <mc:Choice xmlns:v="urn:schemas-microsoft-com:vml" Requires="v">
                <p:oleObj spid="_x0000_s25638" name="Ecuación" r:id="rId18" imgW="494870" imgH="355292" progId="Equation.3">
                  <p:embed/>
                </p:oleObj>
              </mc:Choice>
              <mc:Fallback>
                <p:oleObj name="Ecuación" r:id="rId18" imgW="494870" imgH="355292" progId="Equation.3">
                  <p:embed/>
                  <p:pic>
                    <p:nvPicPr>
                      <p:cNvPr id="0" name="9 Objet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75563" y="5710238"/>
                        <a:ext cx="1069975" cy="4635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0" name="3 Marcador de número de diapositiva"/>
          <p:cNvSpPr>
            <a:spLocks noGrp="1"/>
          </p:cNvSpPr>
          <p:nvPr>
            <p:ph type="sldNum" sz="quarter" idx="12"/>
          </p:nvPr>
        </p:nvSpPr>
        <p:spPr/>
        <p:txBody>
          <a:bodyPr/>
          <a:lstStyle/>
          <a:p>
            <a:pPr>
              <a:defRPr/>
            </a:pPr>
            <a:fld id="{8755570B-EA39-4376-98FE-5692823896FE}" type="slidenum">
              <a:rPr lang="es-ES" altLang="es-ES"/>
              <a:pPr>
                <a:defRPr/>
              </a:pPr>
              <a:t>16</a:t>
            </a:fld>
            <a:endParaRPr lang="es-ES" altLang="es-ES"/>
          </a:p>
        </p:txBody>
      </p:sp>
      <p:pic>
        <p:nvPicPr>
          <p:cNvPr id="2048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825" y="2519363"/>
            <a:ext cx="7069138" cy="2333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2" name="Text Box 2"/>
          <p:cNvSpPr txBox="1">
            <a:spLocks noChangeArrowheads="1"/>
          </p:cNvSpPr>
          <p:nvPr/>
        </p:nvSpPr>
        <p:spPr bwMode="auto">
          <a:xfrm>
            <a:off x="395288" y="620713"/>
            <a:ext cx="8280400" cy="587375"/>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 typeface="Wingdings 2" pitchFamily="18" charset="2"/>
              <a:buNone/>
            </a:pPr>
            <a:r>
              <a:rPr lang="es-ES" altLang="es-ES" sz="1600">
                <a:solidFill>
                  <a:srgbClr val="0000FF"/>
                </a:solidFill>
                <a:latin typeface="Symbol" pitchFamily="16" charset="2"/>
              </a:rPr>
              <a:t></a:t>
            </a:r>
            <a:r>
              <a:rPr lang="es-ES" altLang="es-ES" sz="1600">
                <a:solidFill>
                  <a:srgbClr val="000000"/>
                </a:solidFill>
                <a:latin typeface="Arial" charset="0"/>
              </a:rPr>
              <a:t> También el </a:t>
            </a:r>
            <a:r>
              <a:rPr lang="es-ES" altLang="es-ES" sz="1600">
                <a:solidFill>
                  <a:srgbClr val="0000FF"/>
                </a:solidFill>
                <a:latin typeface="Arial" charset="0"/>
              </a:rPr>
              <a:t>período (T)</a:t>
            </a:r>
            <a:r>
              <a:rPr lang="es-ES" altLang="es-ES" sz="1600">
                <a:solidFill>
                  <a:srgbClr val="000000"/>
                </a:solidFill>
                <a:latin typeface="Arial" charset="0"/>
              </a:rPr>
              <a:t> es el tiempo que tarda la onda en recorrer un espacio igual a la longitud de onda.   </a:t>
            </a:r>
            <a:r>
              <a:rPr lang="es-ES" altLang="es-ES" sz="1600" b="1">
                <a:solidFill>
                  <a:srgbClr val="000000"/>
                </a:solidFill>
                <a:latin typeface="Symbol" pitchFamily="16" charset="2"/>
              </a:rPr>
              <a:t></a:t>
            </a:r>
            <a:r>
              <a:rPr lang="es-ES" altLang="es-ES" sz="1600" b="1">
                <a:solidFill>
                  <a:srgbClr val="000000"/>
                </a:solidFill>
                <a:latin typeface="Arial" charset="0"/>
              </a:rPr>
              <a:t> = vT</a:t>
            </a:r>
            <a:endParaRPr lang="es-ES" altLang="es-ES" sz="1600">
              <a:solidFill>
                <a:srgbClr val="000000"/>
              </a:solidFill>
              <a:latin typeface="Arial" charset="0"/>
            </a:endParaRPr>
          </a:p>
        </p:txBody>
      </p:sp>
      <p:sp>
        <p:nvSpPr>
          <p:cNvPr id="20483" name="Text Box 3"/>
          <p:cNvSpPr txBox="1">
            <a:spLocks noChangeArrowheads="1"/>
          </p:cNvSpPr>
          <p:nvPr/>
        </p:nvSpPr>
        <p:spPr bwMode="auto">
          <a:xfrm>
            <a:off x="395288" y="1628775"/>
            <a:ext cx="8293100" cy="341313"/>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Coincide con el período del m.a.s. del foco de la perturbación  </a:t>
            </a:r>
          </a:p>
        </p:txBody>
      </p:sp>
      <p:sp>
        <p:nvSpPr>
          <p:cNvPr id="20484" name="Text Box 4"/>
          <p:cNvSpPr txBox="1">
            <a:spLocks noChangeArrowheads="1"/>
          </p:cNvSpPr>
          <p:nvPr/>
        </p:nvSpPr>
        <p:spPr bwMode="auto">
          <a:xfrm>
            <a:off x="420688" y="5819775"/>
            <a:ext cx="7751762" cy="581025"/>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90500" indent="-188913"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3200">
                <a:solidFill>
                  <a:schemeClr val="tx1"/>
                </a:solidFill>
                <a:latin typeface="Rockwell" pitchFamily="18" charset="0"/>
              </a:defRPr>
            </a:lvl1pPr>
            <a:lvl2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600">
                <a:solidFill>
                  <a:schemeClr val="tx1"/>
                </a:solidFill>
                <a:latin typeface="Rockwell" pitchFamily="18" charset="0"/>
              </a:defRPr>
            </a:lvl2pPr>
            <a:lvl3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300">
                <a:solidFill>
                  <a:schemeClr val="tx1"/>
                </a:solidFill>
                <a:latin typeface="Rockwell" pitchFamily="18" charset="0"/>
              </a:defRPr>
            </a:lvl3pPr>
            <a:lvl4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000">
                <a:solidFill>
                  <a:schemeClr val="tx1"/>
                </a:solidFill>
                <a:latin typeface="Rockwell" pitchFamily="18" charset="0"/>
              </a:defRPr>
            </a:lvl4pPr>
            <a:lvl5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Si se tiene un punto P a una distancia x del foco vibrante, la función de onda para x constante es: </a:t>
            </a:r>
            <a:r>
              <a:rPr lang="es-ES" altLang="es-ES" sz="1600">
                <a:solidFill>
                  <a:srgbClr val="000000"/>
                </a:solidFill>
                <a:latin typeface="Symbol" pitchFamily="16" charset="2"/>
              </a:rPr>
              <a:t></a:t>
            </a:r>
            <a:r>
              <a:rPr lang="es-ES" altLang="es-ES" sz="1600">
                <a:solidFill>
                  <a:srgbClr val="000000"/>
                </a:solidFill>
                <a:latin typeface="Arial" charset="0"/>
              </a:rPr>
              <a:t>(x, t) = </a:t>
            </a:r>
            <a:r>
              <a:rPr lang="es-ES" altLang="es-ES" sz="1600">
                <a:solidFill>
                  <a:srgbClr val="000000"/>
                </a:solidFill>
                <a:latin typeface="Symbol" pitchFamily="16" charset="2"/>
              </a:rPr>
              <a:t></a:t>
            </a:r>
            <a:r>
              <a:rPr lang="es-ES" altLang="es-ES" sz="1600">
                <a:solidFill>
                  <a:srgbClr val="000000"/>
                </a:solidFill>
                <a:latin typeface="Arial" charset="0"/>
              </a:rPr>
              <a:t>(t).  </a:t>
            </a:r>
            <a:r>
              <a:rPr lang="es-ES" altLang="es-ES" sz="1600">
                <a:solidFill>
                  <a:srgbClr val="0000FF"/>
                </a:solidFill>
                <a:latin typeface="Arial" charset="0"/>
              </a:rPr>
              <a:t>La elongación de P solo depende de t </a:t>
            </a:r>
          </a:p>
        </p:txBody>
      </p:sp>
      <p:sp>
        <p:nvSpPr>
          <p:cNvPr id="20485" name="Text Box 5"/>
          <p:cNvSpPr txBox="1">
            <a:spLocks noChangeArrowheads="1"/>
          </p:cNvSpPr>
          <p:nvPr/>
        </p:nvSpPr>
        <p:spPr bwMode="auto">
          <a:xfrm>
            <a:off x="414338" y="5133975"/>
            <a:ext cx="8262937" cy="587375"/>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Al colocar una pantalla con una rendija perpendicular a la cuerda, lo que equivale a hacer x constante, se observa como el punto P describe un m.a.s.  </a:t>
            </a:r>
          </a:p>
        </p:txBody>
      </p:sp>
      <p:grpSp>
        <p:nvGrpSpPr>
          <p:cNvPr id="20486" name="Group 6"/>
          <p:cNvGrpSpPr>
            <a:grpSpLocks/>
          </p:cNvGrpSpPr>
          <p:nvPr/>
        </p:nvGrpSpPr>
        <p:grpSpPr bwMode="auto">
          <a:xfrm>
            <a:off x="4481513" y="3724275"/>
            <a:ext cx="311150" cy="536575"/>
            <a:chOff x="2823" y="2346"/>
            <a:chExt cx="196" cy="338"/>
          </a:xfrm>
        </p:grpSpPr>
        <p:sp>
          <p:nvSpPr>
            <p:cNvPr id="26642" name="Text Box 7"/>
            <p:cNvSpPr txBox="1">
              <a:spLocks noChangeArrowheads="1"/>
            </p:cNvSpPr>
            <p:nvPr/>
          </p:nvSpPr>
          <p:spPr bwMode="auto">
            <a:xfrm>
              <a:off x="2823" y="2472"/>
              <a:ext cx="196"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P</a:t>
              </a:r>
            </a:p>
          </p:txBody>
        </p:sp>
        <p:sp>
          <p:nvSpPr>
            <p:cNvPr id="26643" name="Rectangle 8"/>
            <p:cNvSpPr>
              <a:spLocks noChangeArrowheads="1"/>
            </p:cNvSpPr>
            <p:nvPr/>
          </p:nvSpPr>
          <p:spPr bwMode="auto">
            <a:xfrm>
              <a:off x="2834" y="2346"/>
              <a:ext cx="17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a:solidFill>
                    <a:srgbClr val="0000FF"/>
                  </a:solidFill>
                  <a:latin typeface="Symbol" pitchFamily="16" charset="2"/>
                </a:rPr>
                <a:t></a:t>
              </a:r>
            </a:p>
          </p:txBody>
        </p:sp>
      </p:grpSp>
      <p:grpSp>
        <p:nvGrpSpPr>
          <p:cNvPr id="20489" name="Group 9"/>
          <p:cNvGrpSpPr>
            <a:grpSpLocks/>
          </p:cNvGrpSpPr>
          <p:nvPr/>
        </p:nvGrpSpPr>
        <p:grpSpPr bwMode="auto">
          <a:xfrm>
            <a:off x="5181600" y="2659063"/>
            <a:ext cx="1427163" cy="334962"/>
            <a:chOff x="3264" y="1675"/>
            <a:chExt cx="899" cy="211"/>
          </a:xfrm>
        </p:grpSpPr>
        <p:sp>
          <p:nvSpPr>
            <p:cNvPr id="26640" name="Text Box 10"/>
            <p:cNvSpPr txBox="1">
              <a:spLocks noChangeArrowheads="1"/>
            </p:cNvSpPr>
            <p:nvPr/>
          </p:nvSpPr>
          <p:spPr bwMode="auto">
            <a:xfrm>
              <a:off x="3578" y="1675"/>
              <a:ext cx="58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Pantalla</a:t>
              </a:r>
            </a:p>
          </p:txBody>
        </p:sp>
        <p:sp>
          <p:nvSpPr>
            <p:cNvPr id="26641" name="Line 11"/>
            <p:cNvSpPr>
              <a:spLocks noChangeShapeType="1"/>
            </p:cNvSpPr>
            <p:nvPr/>
          </p:nvSpPr>
          <p:spPr bwMode="auto">
            <a:xfrm flipV="1">
              <a:off x="3264" y="1791"/>
              <a:ext cx="346" cy="81"/>
            </a:xfrm>
            <a:prstGeom prst="line">
              <a:avLst/>
            </a:prstGeom>
            <a:noFill/>
            <a:ln w="12600" cap="sq">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0492" name="Group 12"/>
          <p:cNvGrpSpPr>
            <a:grpSpLocks/>
          </p:cNvGrpSpPr>
          <p:nvPr/>
        </p:nvGrpSpPr>
        <p:grpSpPr bwMode="auto">
          <a:xfrm>
            <a:off x="2711450" y="2608263"/>
            <a:ext cx="1901825" cy="582612"/>
            <a:chOff x="1708" y="1643"/>
            <a:chExt cx="1198" cy="367"/>
          </a:xfrm>
        </p:grpSpPr>
        <p:sp>
          <p:nvSpPr>
            <p:cNvPr id="26638" name="Text Box 13"/>
            <p:cNvSpPr txBox="1">
              <a:spLocks noChangeArrowheads="1"/>
            </p:cNvSpPr>
            <p:nvPr/>
          </p:nvSpPr>
          <p:spPr bwMode="auto">
            <a:xfrm>
              <a:off x="1708" y="1643"/>
              <a:ext cx="566"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Rendija</a:t>
              </a:r>
            </a:p>
          </p:txBody>
        </p:sp>
        <p:sp>
          <p:nvSpPr>
            <p:cNvPr id="26639" name="Line 14"/>
            <p:cNvSpPr>
              <a:spLocks noChangeShapeType="1"/>
            </p:cNvSpPr>
            <p:nvPr/>
          </p:nvSpPr>
          <p:spPr bwMode="auto">
            <a:xfrm>
              <a:off x="2240" y="1792"/>
              <a:ext cx="666" cy="218"/>
            </a:xfrm>
            <a:prstGeom prst="line">
              <a:avLst/>
            </a:prstGeom>
            <a:noFill/>
            <a:ln w="12600" cap="sq">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0495" name="Group 15"/>
          <p:cNvGrpSpPr>
            <a:grpSpLocks/>
          </p:cNvGrpSpPr>
          <p:nvPr/>
        </p:nvGrpSpPr>
        <p:grpSpPr bwMode="auto">
          <a:xfrm>
            <a:off x="5883275" y="3308350"/>
            <a:ext cx="1184275" cy="334963"/>
            <a:chOff x="3706" y="2084"/>
            <a:chExt cx="746" cy="211"/>
          </a:xfrm>
        </p:grpSpPr>
        <p:sp>
          <p:nvSpPr>
            <p:cNvPr id="26636" name="Rectangle 16"/>
            <p:cNvSpPr>
              <a:spLocks noChangeArrowheads="1"/>
            </p:cNvSpPr>
            <p:nvPr/>
          </p:nvSpPr>
          <p:spPr bwMode="auto">
            <a:xfrm>
              <a:off x="3706" y="2084"/>
              <a:ext cx="17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a:solidFill>
                    <a:srgbClr val="0000FF"/>
                  </a:solidFill>
                  <a:latin typeface="Symbol" pitchFamily="16" charset="2"/>
                </a:rPr>
                <a:t></a:t>
              </a:r>
            </a:p>
          </p:txBody>
        </p:sp>
        <p:sp>
          <p:nvSpPr>
            <p:cNvPr id="26637" name="Line 17"/>
            <p:cNvSpPr>
              <a:spLocks noChangeShapeType="1"/>
            </p:cNvSpPr>
            <p:nvPr/>
          </p:nvSpPr>
          <p:spPr bwMode="auto">
            <a:xfrm>
              <a:off x="3813" y="2194"/>
              <a:ext cx="639" cy="0"/>
            </a:xfrm>
            <a:prstGeom prst="line">
              <a:avLst/>
            </a:prstGeom>
            <a:noFill/>
            <a:ln w="28440" cap="sq">
              <a:solidFill>
                <a:srgbClr val="FF0000"/>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additive="repl">
                                        <p:cTn id="6" dur="1" fill="hold">
                                          <p:stCondLst>
                                            <p:cond delay="0"/>
                                          </p:stCondLst>
                                        </p:cTn>
                                        <p:tgtEl>
                                          <p:spTgt spid="20482"/>
                                        </p:tgtEl>
                                        <p:attrNameLst>
                                          <p:attrName>style.visibility</p:attrName>
                                        </p:attrNameLst>
                                      </p:cBhvr>
                                      <p:to>
                                        <p:strVal val="visible"/>
                                      </p:to>
                                    </p:set>
                                    <p:animEffect transition="in" filter="strips(downRight)">
                                      <p:cBhvr additive="repl">
                                        <p:cTn id="7" dur="500"/>
                                        <p:tgtEl>
                                          <p:spTgt spid="20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additive="repl">
                                        <p:cTn id="11" dur="1" fill="hold">
                                          <p:stCondLst>
                                            <p:cond delay="0"/>
                                          </p:stCondLst>
                                        </p:cTn>
                                        <p:tgtEl>
                                          <p:spTgt spid="20483"/>
                                        </p:tgtEl>
                                        <p:attrNameLst>
                                          <p:attrName>style.visibility</p:attrName>
                                        </p:attrNameLst>
                                      </p:cBhvr>
                                      <p:to>
                                        <p:strVal val="visible"/>
                                      </p:to>
                                    </p:set>
                                    <p:animEffect transition="in" filter="strips(downRight)">
                                      <p:cBhvr additive="repl">
                                        <p:cTn id="12" dur="500"/>
                                        <p:tgtEl>
                                          <p:spTgt spid="204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fill="hold" nodeType="clickEffect">
                                  <p:stCondLst>
                                    <p:cond delay="0"/>
                                  </p:stCondLst>
                                  <p:childTnLst>
                                    <p:set>
                                      <p:cBhvr additive="repl">
                                        <p:cTn id="16" dur="1" fill="hold">
                                          <p:stCondLst>
                                            <p:cond delay="499"/>
                                          </p:stCondLst>
                                        </p:cTn>
                                        <p:tgtEl>
                                          <p:spTgt spid="2048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9" fill="hold" nodeType="clickEffect">
                                  <p:stCondLst>
                                    <p:cond delay="0"/>
                                  </p:stCondLst>
                                  <p:childTnLst>
                                    <p:set>
                                      <p:cBhvr additive="repl">
                                        <p:cTn id="20" dur="1" fill="hold">
                                          <p:stCondLst>
                                            <p:cond delay="0"/>
                                          </p:stCondLst>
                                        </p:cTn>
                                        <p:tgtEl>
                                          <p:spTgt spid="20492"/>
                                        </p:tgtEl>
                                        <p:attrNameLst>
                                          <p:attrName>style.visibility</p:attrName>
                                        </p:attrNameLst>
                                      </p:cBhvr>
                                      <p:to>
                                        <p:strVal val="visible"/>
                                      </p:to>
                                    </p:set>
                                    <p:animEffect transition="in" filter="strips(upLeft)">
                                      <p:cBhvr additive="repl">
                                        <p:cTn id="21" dur="500"/>
                                        <p:tgtEl>
                                          <p:spTgt spid="2049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12" fill="hold" nodeType="clickEffect">
                                  <p:stCondLst>
                                    <p:cond delay="0"/>
                                  </p:stCondLst>
                                  <p:childTnLst>
                                    <p:set>
                                      <p:cBhvr additive="repl">
                                        <p:cTn id="25" dur="1" fill="hold">
                                          <p:stCondLst>
                                            <p:cond delay="0"/>
                                          </p:stCondLst>
                                        </p:cTn>
                                        <p:tgtEl>
                                          <p:spTgt spid="20489"/>
                                        </p:tgtEl>
                                        <p:attrNameLst>
                                          <p:attrName>style.visibility</p:attrName>
                                        </p:attrNameLst>
                                      </p:cBhvr>
                                      <p:to>
                                        <p:strVal val="visible"/>
                                      </p:to>
                                    </p:set>
                                    <p:animEffect transition="in" filter="strips(downLeft)">
                                      <p:cBhvr additive="repl">
                                        <p:cTn id="26" dur="500"/>
                                        <p:tgtEl>
                                          <p:spTgt spid="2048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2" fill="hold" nodeType="clickEffect">
                                  <p:stCondLst>
                                    <p:cond delay="0"/>
                                  </p:stCondLst>
                                  <p:childTnLst>
                                    <p:set>
                                      <p:cBhvr additive="repl">
                                        <p:cTn id="30" dur="1" fill="hold">
                                          <p:stCondLst>
                                            <p:cond delay="0"/>
                                          </p:stCondLst>
                                        </p:cTn>
                                        <p:tgtEl>
                                          <p:spTgt spid="20486"/>
                                        </p:tgtEl>
                                        <p:attrNameLst>
                                          <p:attrName>style.visibility</p:attrName>
                                        </p:attrNameLst>
                                      </p:cBhvr>
                                      <p:to>
                                        <p:strVal val="visible"/>
                                      </p:to>
                                    </p:set>
                                    <p:anim calcmode="lin" valueType="num">
                                      <p:cBhvr>
                                        <p:cTn id="31" dur="500" fill="hold"/>
                                        <p:tgtEl>
                                          <p:spTgt spid="20486"/>
                                        </p:tgtEl>
                                        <p:attrNameLst>
                                          <p:attrName>ppt_x</p:attrName>
                                        </p:attrNameLst>
                                      </p:cBhvr>
                                      <p:tavLst>
                                        <p:tav tm="100000">
                                          <p:val>
                                            <p:strVal val="0-#ppt_w/2"/>
                                          </p:val>
                                        </p:tav>
                                        <p:tav>
                                          <p:val>
                                            <p:strVal val="#ppt_x"/>
                                          </p:val>
                                        </p:tav>
                                      </p:tavLst>
                                    </p:anim>
                                    <p:anim calcmode="lin" valueType="num">
                                      <p:cBhvr>
                                        <p:cTn id="32" dur="500" fill="hold"/>
                                        <p:tgtEl>
                                          <p:spTgt spid="20486"/>
                                        </p:tgtEl>
                                        <p:attrNameLst>
                                          <p:attrName>ppt_y</p:attrName>
                                        </p:attrNameLst>
                                      </p:cBhvr>
                                      <p:tavLst>
                                        <p:tav tm="100000">
                                          <p:val>
                                            <p:strVal val="1+#ppt_h/2"/>
                                          </p:val>
                                        </p:tav>
                                        <p:tav>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additive="repl">
                                        <p:cTn id="36" dur="1" fill="hold">
                                          <p:stCondLst>
                                            <p:cond delay="0"/>
                                          </p:stCondLst>
                                        </p:cTn>
                                        <p:tgtEl>
                                          <p:spTgt spid="20485"/>
                                        </p:tgtEl>
                                        <p:attrNameLst>
                                          <p:attrName>style.visibility</p:attrName>
                                        </p:attrNameLst>
                                      </p:cBhvr>
                                      <p:to>
                                        <p:strVal val="visible"/>
                                      </p:to>
                                    </p:set>
                                    <p:animEffect transition="in" filter="strips(downRight)">
                                      <p:cBhvr additive="repl">
                                        <p:cTn id="37" dur="500"/>
                                        <p:tgtEl>
                                          <p:spTgt spid="2048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additive="repl">
                                        <p:cTn id="41" dur="1" fill="hold">
                                          <p:stCondLst>
                                            <p:cond delay="0"/>
                                          </p:stCondLst>
                                        </p:cTn>
                                        <p:tgtEl>
                                          <p:spTgt spid="20495"/>
                                        </p:tgtEl>
                                        <p:attrNameLst>
                                          <p:attrName>style.visibility</p:attrName>
                                        </p:attrNameLst>
                                      </p:cBhvr>
                                      <p:to>
                                        <p:strVal val="visible"/>
                                      </p:to>
                                    </p:set>
                                    <p:animEffect transition="in" filter="wipe(left)">
                                      <p:cBhvr additive="repl">
                                        <p:cTn id="42" dur="500"/>
                                        <p:tgtEl>
                                          <p:spTgt spid="2049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additive="repl">
                                        <p:cTn id="46" dur="1" fill="hold">
                                          <p:stCondLst>
                                            <p:cond delay="0"/>
                                          </p:stCondLst>
                                        </p:cTn>
                                        <p:tgtEl>
                                          <p:spTgt spid="20484"/>
                                        </p:tgtEl>
                                        <p:attrNameLst>
                                          <p:attrName>style.visibility</p:attrName>
                                        </p:attrNameLst>
                                      </p:cBhvr>
                                      <p:to>
                                        <p:strVal val="visible"/>
                                      </p:to>
                                    </p:set>
                                    <p:animEffect transition="in" filter="strips(downRight)">
                                      <p:cBhvr additive="repl">
                                        <p:cTn id="4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27650" name="Text Box 5"/>
          <p:cNvSpPr txBox="1">
            <a:spLocks noChangeArrowheads="1"/>
          </p:cNvSpPr>
          <p:nvPr/>
        </p:nvSpPr>
        <p:spPr bwMode="auto">
          <a:xfrm>
            <a:off x="4025900" y="409575"/>
            <a:ext cx="1325563" cy="715963"/>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00"/>
                </a:solidFill>
                <a:latin typeface="Arial" charset="0"/>
              </a:rPr>
              <a:t>                   </a:t>
            </a:r>
          </a:p>
          <a:p>
            <a:pPr marL="292100" algn="just" eaLnBrk="0" hangingPunct="0">
              <a:spcBef>
                <a:spcPts val="1000"/>
              </a:spcBef>
              <a:buClrTx/>
              <a:buFontTx/>
              <a:buNone/>
            </a:pPr>
            <a:endParaRPr lang="es-ES" altLang="es-ES" sz="1600">
              <a:solidFill>
                <a:srgbClr val="000000"/>
              </a:solidFill>
              <a:latin typeface="Arial" charset="0"/>
            </a:endParaRPr>
          </a:p>
        </p:txBody>
      </p:sp>
      <p:sp>
        <p:nvSpPr>
          <p:cNvPr id="27651" name="Text Box 5"/>
          <p:cNvSpPr txBox="1">
            <a:spLocks noChangeArrowheads="1"/>
          </p:cNvSpPr>
          <p:nvPr/>
        </p:nvSpPr>
        <p:spPr bwMode="auto">
          <a:xfrm>
            <a:off x="7885113" y="338138"/>
            <a:ext cx="984250" cy="714375"/>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00"/>
                </a:solidFill>
                <a:latin typeface="Arial" charset="0"/>
              </a:rPr>
              <a:t>                   </a:t>
            </a:r>
          </a:p>
          <a:p>
            <a:pPr marL="292100" algn="just" eaLnBrk="0" hangingPunct="0">
              <a:spcBef>
                <a:spcPts val="1000"/>
              </a:spcBef>
              <a:buClrTx/>
              <a:buFontTx/>
              <a:buNone/>
            </a:pPr>
            <a:endParaRPr lang="es-ES" altLang="es-ES" sz="1600">
              <a:solidFill>
                <a:srgbClr val="000000"/>
              </a:solidFill>
              <a:latin typeface="Arial" charset="0"/>
            </a:endParaRPr>
          </a:p>
        </p:txBody>
      </p:sp>
      <p:sp>
        <p:nvSpPr>
          <p:cNvPr id="30" name="3 Marcador de número de diapositiva"/>
          <p:cNvSpPr>
            <a:spLocks noGrp="1"/>
          </p:cNvSpPr>
          <p:nvPr>
            <p:ph type="sldNum" sz="quarter" idx="12"/>
          </p:nvPr>
        </p:nvSpPr>
        <p:spPr/>
        <p:txBody>
          <a:bodyPr/>
          <a:lstStyle/>
          <a:p>
            <a:pPr>
              <a:defRPr/>
            </a:pPr>
            <a:fld id="{805D175D-B8EB-4A9C-A8FE-068FFC18D350}" type="slidenum">
              <a:rPr lang="es-ES" altLang="es-ES"/>
              <a:pPr>
                <a:defRPr/>
              </a:pPr>
              <a:t>17</a:t>
            </a:fld>
            <a:endParaRPr lang="es-ES" altLang="es-ES"/>
          </a:p>
        </p:txBody>
      </p:sp>
      <p:grpSp>
        <p:nvGrpSpPr>
          <p:cNvPr id="22529" name="Group 1"/>
          <p:cNvGrpSpPr>
            <a:grpSpLocks/>
          </p:cNvGrpSpPr>
          <p:nvPr/>
        </p:nvGrpSpPr>
        <p:grpSpPr bwMode="auto">
          <a:xfrm>
            <a:off x="395288" y="477838"/>
            <a:ext cx="4579937" cy="506412"/>
            <a:chOff x="385" y="119"/>
            <a:chExt cx="2885" cy="319"/>
          </a:xfrm>
        </p:grpSpPr>
        <p:sp>
          <p:nvSpPr>
            <p:cNvPr id="27674" name="Text Box 2"/>
            <p:cNvSpPr txBox="1">
              <a:spLocks noChangeArrowheads="1"/>
            </p:cNvSpPr>
            <p:nvPr/>
          </p:nvSpPr>
          <p:spPr bwMode="auto">
            <a:xfrm>
              <a:off x="385" y="180"/>
              <a:ext cx="2381" cy="211"/>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frecuencia angular o pulsación es:  </a:t>
              </a:r>
            </a:p>
          </p:txBody>
        </p:sp>
        <p:graphicFrame>
          <p:nvGraphicFramePr>
            <p:cNvPr id="27675" name="Object 3"/>
            <p:cNvGraphicFramePr>
              <a:graphicFrameLocks noChangeAspect="1"/>
            </p:cNvGraphicFramePr>
            <p:nvPr/>
          </p:nvGraphicFramePr>
          <p:xfrm>
            <a:off x="2743" y="119"/>
            <a:ext cx="527" cy="319"/>
          </p:xfrm>
          <a:graphic>
            <a:graphicData uri="http://schemas.openxmlformats.org/presentationml/2006/ole">
              <mc:AlternateContent xmlns:mc="http://schemas.openxmlformats.org/markup-compatibility/2006">
                <mc:Choice xmlns:v="urn:schemas-microsoft-com:vml" Requires="v">
                  <p:oleObj spid="_x0000_s27679" r:id="rId5" imgW="491449" imgH="491449" progId="">
                    <p:embed/>
                  </p:oleObj>
                </mc:Choice>
                <mc:Fallback>
                  <p:oleObj r:id="rId5" imgW="491449" imgH="491449"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 y="119"/>
                          <a:ext cx="527" cy="3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654" name="Text Box 5"/>
          <p:cNvSpPr txBox="1">
            <a:spLocks noChangeArrowheads="1"/>
          </p:cNvSpPr>
          <p:nvPr/>
        </p:nvSpPr>
        <p:spPr bwMode="auto">
          <a:xfrm>
            <a:off x="395288" y="1336675"/>
            <a:ext cx="2676525" cy="579438"/>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ecuación de ondas es:   </a:t>
            </a:r>
          </a:p>
        </p:txBody>
      </p:sp>
      <p:grpSp>
        <p:nvGrpSpPr>
          <p:cNvPr id="22535" name="Group 7"/>
          <p:cNvGrpSpPr>
            <a:grpSpLocks/>
          </p:cNvGrpSpPr>
          <p:nvPr/>
        </p:nvGrpSpPr>
        <p:grpSpPr bwMode="auto">
          <a:xfrm>
            <a:off x="5392738" y="479425"/>
            <a:ext cx="3355975" cy="501650"/>
            <a:chOff x="521" y="845"/>
            <a:chExt cx="2114" cy="316"/>
          </a:xfrm>
        </p:grpSpPr>
        <p:sp>
          <p:nvSpPr>
            <p:cNvPr id="27672" name="Text Box 8"/>
            <p:cNvSpPr txBox="1">
              <a:spLocks noChangeArrowheads="1"/>
            </p:cNvSpPr>
            <p:nvPr/>
          </p:nvSpPr>
          <p:spPr bwMode="auto">
            <a:xfrm>
              <a:off x="521" y="891"/>
              <a:ext cx="1686" cy="215"/>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El número de onda es:   </a:t>
              </a:r>
            </a:p>
          </p:txBody>
        </p:sp>
        <p:graphicFrame>
          <p:nvGraphicFramePr>
            <p:cNvPr id="27673" name="Object 9"/>
            <p:cNvGraphicFramePr>
              <a:graphicFrameLocks noChangeAspect="1"/>
            </p:cNvGraphicFramePr>
            <p:nvPr/>
          </p:nvGraphicFramePr>
          <p:xfrm>
            <a:off x="2124" y="845"/>
            <a:ext cx="511" cy="316"/>
          </p:xfrm>
          <a:graphic>
            <a:graphicData uri="http://schemas.openxmlformats.org/presentationml/2006/ole">
              <mc:AlternateContent xmlns:mc="http://schemas.openxmlformats.org/markup-compatibility/2006">
                <mc:Choice xmlns:v="urn:schemas-microsoft-com:vml" Requires="v">
                  <p:oleObj spid="_x0000_s27680" name="Ecuación" r:id="rId7" imgW="491384" imgH="491384" progId="Equation.3">
                    <p:embed/>
                  </p:oleObj>
                </mc:Choice>
                <mc:Fallback>
                  <p:oleObj name="Ecuación" r:id="rId7" imgW="491384" imgH="491384"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 y="845"/>
                          <a:ext cx="511" cy="3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539" name="Group 11"/>
          <p:cNvGrpSpPr>
            <a:grpSpLocks/>
          </p:cNvGrpSpPr>
          <p:nvPr/>
        </p:nvGrpSpPr>
        <p:grpSpPr bwMode="auto">
          <a:xfrm>
            <a:off x="3419475" y="1052513"/>
            <a:ext cx="3265488" cy="833437"/>
            <a:chOff x="1784" y="391"/>
            <a:chExt cx="5591" cy="380"/>
          </a:xfrm>
        </p:grpSpPr>
        <p:sp>
          <p:nvSpPr>
            <p:cNvPr id="27670" name="Rectangle 12"/>
            <p:cNvSpPr>
              <a:spLocks noChangeArrowheads="1"/>
            </p:cNvSpPr>
            <p:nvPr/>
          </p:nvSpPr>
          <p:spPr bwMode="auto">
            <a:xfrm>
              <a:off x="1784" y="391"/>
              <a:ext cx="5591" cy="380"/>
            </a:xfrm>
            <a:prstGeom prst="rect">
              <a:avLst/>
            </a:prstGeom>
            <a:gradFill rotWithShape="0">
              <a:gsLst>
                <a:gs pos="0">
                  <a:srgbClr val="FFFF00"/>
                </a:gs>
                <a:gs pos="100000">
                  <a:srgbClr val="FF9933"/>
                </a:gs>
              </a:gsLst>
              <a:lin ang="5400000" scaled="1"/>
            </a:gra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27671" name="Object 13"/>
            <p:cNvGraphicFramePr>
              <a:graphicFrameLocks noChangeAspect="1"/>
            </p:cNvGraphicFramePr>
            <p:nvPr/>
          </p:nvGraphicFramePr>
          <p:xfrm>
            <a:off x="1784" y="537"/>
            <a:ext cx="5427" cy="191"/>
          </p:xfrm>
          <a:graphic>
            <a:graphicData uri="http://schemas.openxmlformats.org/presentationml/2006/ole">
              <mc:AlternateContent xmlns:mc="http://schemas.openxmlformats.org/markup-compatibility/2006">
                <mc:Choice xmlns:v="urn:schemas-microsoft-com:vml" Requires="v">
                  <p:oleObj spid="_x0000_s27681" name="Ecuación" r:id="rId9" imgW="1574800" imgH="190500" progId="Equation.3">
                    <p:embed/>
                  </p:oleObj>
                </mc:Choice>
                <mc:Fallback>
                  <p:oleObj name="Ecuación" r:id="rId9" imgW="1574800" imgH="1905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4" y="537"/>
                          <a:ext cx="5427" cy="1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542" name="Group 14"/>
          <p:cNvGrpSpPr>
            <a:grpSpLocks/>
          </p:cNvGrpSpPr>
          <p:nvPr/>
        </p:nvGrpSpPr>
        <p:grpSpPr bwMode="auto">
          <a:xfrm>
            <a:off x="468313" y="2014538"/>
            <a:ext cx="6503987" cy="346075"/>
            <a:chOff x="295" y="1269"/>
            <a:chExt cx="4097" cy="218"/>
          </a:xfrm>
        </p:grpSpPr>
        <p:sp>
          <p:nvSpPr>
            <p:cNvPr id="27668" name="Text Box 15"/>
            <p:cNvSpPr txBox="1">
              <a:spLocks noChangeArrowheads="1"/>
            </p:cNvSpPr>
            <p:nvPr/>
          </p:nvSpPr>
          <p:spPr bwMode="auto">
            <a:xfrm>
              <a:off x="295" y="1272"/>
              <a:ext cx="1859" cy="215"/>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El término </a:t>
              </a:r>
              <a:r>
                <a:rPr lang="el-GR" altLang="es-ES" sz="1600">
                  <a:solidFill>
                    <a:srgbClr val="000000"/>
                  </a:solidFill>
                  <a:latin typeface="Arial" charset="0"/>
                  <a:cs typeface="Arial" charset="0"/>
                </a:rPr>
                <a:t>φ</a:t>
              </a:r>
              <a:r>
                <a:rPr lang="es-ES" altLang="es-ES" sz="1600">
                  <a:solidFill>
                    <a:srgbClr val="000000"/>
                  </a:solidFill>
                  <a:latin typeface="Arial" charset="0"/>
                  <a:cs typeface="Arial" charset="0"/>
                </a:rPr>
                <a:t>=</a:t>
              </a:r>
              <a:r>
                <a:rPr lang="es-ES" altLang="es-ES" sz="1600">
                  <a:solidFill>
                    <a:srgbClr val="000000"/>
                  </a:solidFill>
                  <a:latin typeface="Arial" charset="0"/>
                </a:rPr>
                <a:t> (</a:t>
              </a:r>
              <a:r>
                <a:rPr lang="es-ES" altLang="es-ES" sz="1600">
                  <a:solidFill>
                    <a:srgbClr val="000000"/>
                  </a:solidFill>
                  <a:latin typeface="Symbol" pitchFamily="16" charset="2"/>
                </a:rPr>
                <a:t></a:t>
              </a:r>
              <a:r>
                <a:rPr lang="es-ES" altLang="es-ES" sz="1600">
                  <a:solidFill>
                    <a:srgbClr val="000000"/>
                  </a:solidFill>
                  <a:latin typeface="Arial" charset="0"/>
                </a:rPr>
                <a:t>t – kx+</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rPr>
                <a:t>) </a:t>
              </a:r>
            </a:p>
          </p:txBody>
        </p:sp>
        <p:sp>
          <p:nvSpPr>
            <p:cNvPr id="27669" name="Text Box 17"/>
            <p:cNvSpPr txBox="1">
              <a:spLocks noChangeArrowheads="1"/>
            </p:cNvSpPr>
            <p:nvPr/>
          </p:nvSpPr>
          <p:spPr bwMode="auto">
            <a:xfrm>
              <a:off x="2415" y="1269"/>
              <a:ext cx="1977" cy="211"/>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00"/>
                  </a:solidFill>
                  <a:latin typeface="Arial" charset="0"/>
                </a:rPr>
                <a:t>se denomina </a:t>
              </a:r>
              <a:r>
                <a:rPr lang="es-ES" altLang="es-ES" sz="1600">
                  <a:solidFill>
                    <a:srgbClr val="0000FF"/>
                  </a:solidFill>
                  <a:latin typeface="Arial" charset="0"/>
                </a:rPr>
                <a:t>fase de la onda</a:t>
              </a:r>
              <a:r>
                <a:rPr lang="es-ES" altLang="es-ES" sz="1600">
                  <a:solidFill>
                    <a:srgbClr val="000000"/>
                  </a:solidFill>
                  <a:latin typeface="Arial" charset="0"/>
                </a:rPr>
                <a:t>   </a:t>
              </a:r>
            </a:p>
          </p:txBody>
        </p:sp>
      </p:grpSp>
      <p:grpSp>
        <p:nvGrpSpPr>
          <p:cNvPr id="22546" name="Group 18"/>
          <p:cNvGrpSpPr>
            <a:grpSpLocks/>
          </p:cNvGrpSpPr>
          <p:nvPr/>
        </p:nvGrpSpPr>
        <p:grpSpPr bwMode="auto">
          <a:xfrm>
            <a:off x="179388" y="5200650"/>
            <a:ext cx="8424862" cy="676275"/>
            <a:chOff x="113" y="3022"/>
            <a:chExt cx="5260" cy="623"/>
          </a:xfrm>
        </p:grpSpPr>
        <p:sp>
          <p:nvSpPr>
            <p:cNvPr id="27666" name="Rectangle 19"/>
            <p:cNvSpPr>
              <a:spLocks noChangeArrowheads="1"/>
            </p:cNvSpPr>
            <p:nvPr/>
          </p:nvSpPr>
          <p:spPr bwMode="auto">
            <a:xfrm>
              <a:off x="113" y="3022"/>
              <a:ext cx="5260" cy="623"/>
            </a:xfrm>
            <a:prstGeom prst="rect">
              <a:avLst/>
            </a:prstGeom>
            <a:solidFill>
              <a:srgbClr val="CC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7667" name="Text Box 20"/>
            <p:cNvSpPr txBox="1">
              <a:spLocks noChangeArrowheads="1"/>
            </p:cNvSpPr>
            <p:nvPr/>
          </p:nvSpPr>
          <p:spPr bwMode="auto">
            <a:xfrm>
              <a:off x="168" y="3078"/>
              <a:ext cx="5149"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just" eaLnBrk="0" hangingPunct="0">
                <a:buClrTx/>
                <a:buFontTx/>
                <a:buNone/>
              </a:pPr>
              <a:r>
                <a:rPr lang="es-ES" altLang="es-ES" sz="1600">
                  <a:solidFill>
                    <a:srgbClr val="0000FF"/>
                  </a:solidFill>
                  <a:latin typeface="Arial" charset="0"/>
                </a:rPr>
                <a:t>Están en fase o en concordancia de fase</a:t>
              </a:r>
              <a:r>
                <a:rPr lang="es-ES" altLang="es-ES" sz="1600">
                  <a:solidFill>
                    <a:srgbClr val="000000"/>
                  </a:solidFill>
                  <a:latin typeface="Arial" charset="0"/>
                </a:rPr>
                <a:t> los puntos con </a:t>
              </a:r>
              <a:r>
                <a:rPr lang="es-ES" altLang="es-ES" sz="1600">
                  <a:solidFill>
                    <a:srgbClr val="0000FF"/>
                  </a:solidFill>
                  <a:latin typeface="Arial" charset="0"/>
                </a:rPr>
                <a:t>idéntico estado de vibración</a:t>
              </a:r>
              <a:r>
                <a:rPr lang="es-ES" altLang="es-ES" sz="1600">
                  <a:solidFill>
                    <a:srgbClr val="000000"/>
                  </a:solidFill>
                  <a:latin typeface="Arial" charset="0"/>
                </a:rPr>
                <a:t>. </a:t>
              </a:r>
            </a:p>
            <a:p>
              <a:pPr algn="just" eaLnBrk="0" hangingPunct="0">
                <a:buClrTx/>
                <a:buFontTx/>
                <a:buNone/>
              </a:pPr>
              <a:r>
                <a:rPr lang="es-ES" altLang="es-ES" sz="1600">
                  <a:solidFill>
                    <a:srgbClr val="000000"/>
                  </a:solidFill>
                  <a:latin typeface="Arial" charset="0"/>
                </a:rPr>
                <a:t>La distancia entre ellos es igual a un número entero de longitudes de onda</a:t>
              </a:r>
              <a:endParaRPr lang="es-ES" altLang="es-ES" sz="1600">
                <a:solidFill>
                  <a:srgbClr val="0000FF"/>
                </a:solidFill>
                <a:latin typeface="Arial" charset="0"/>
              </a:endParaRPr>
            </a:p>
          </p:txBody>
        </p:sp>
      </p:grpSp>
      <p:grpSp>
        <p:nvGrpSpPr>
          <p:cNvPr id="22549" name="Group 21"/>
          <p:cNvGrpSpPr>
            <a:grpSpLocks/>
          </p:cNvGrpSpPr>
          <p:nvPr/>
        </p:nvGrpSpPr>
        <p:grpSpPr bwMode="auto">
          <a:xfrm>
            <a:off x="179388" y="5949950"/>
            <a:ext cx="8350250" cy="698500"/>
            <a:chOff x="113" y="3748"/>
            <a:chExt cx="4762" cy="440"/>
          </a:xfrm>
        </p:grpSpPr>
        <p:sp>
          <p:nvSpPr>
            <p:cNvPr id="27664" name="Rectangle 22"/>
            <p:cNvSpPr>
              <a:spLocks noChangeArrowheads="1"/>
            </p:cNvSpPr>
            <p:nvPr/>
          </p:nvSpPr>
          <p:spPr bwMode="auto">
            <a:xfrm>
              <a:off x="113" y="3748"/>
              <a:ext cx="4762" cy="440"/>
            </a:xfrm>
            <a:prstGeom prst="rect">
              <a:avLst/>
            </a:prstGeom>
            <a:solidFill>
              <a:srgbClr val="CC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7665" name="Text Box 23"/>
            <p:cNvSpPr txBox="1">
              <a:spLocks noChangeArrowheads="1"/>
            </p:cNvSpPr>
            <p:nvPr/>
          </p:nvSpPr>
          <p:spPr bwMode="auto">
            <a:xfrm>
              <a:off x="162" y="3775"/>
              <a:ext cx="4662"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just" eaLnBrk="0" hangingPunct="0">
                <a:buClrTx/>
                <a:buFontTx/>
                <a:buNone/>
              </a:pPr>
              <a:r>
                <a:rPr lang="es-ES" altLang="es-ES" sz="1600">
                  <a:solidFill>
                    <a:srgbClr val="0000FF"/>
                  </a:solidFill>
                  <a:latin typeface="Arial" charset="0"/>
                </a:rPr>
                <a:t>Están en oposición de fase</a:t>
              </a:r>
              <a:r>
                <a:rPr lang="es-ES" altLang="es-ES" sz="1600">
                  <a:solidFill>
                    <a:srgbClr val="000000"/>
                  </a:solidFill>
                  <a:latin typeface="Arial" charset="0"/>
                </a:rPr>
                <a:t> los puntos cuya diferencia de fase es (2n-1)·</a:t>
              </a:r>
              <a:r>
                <a:rPr lang="el-GR" altLang="es-ES" sz="1600">
                  <a:solidFill>
                    <a:srgbClr val="000000"/>
                  </a:solidFill>
                  <a:latin typeface="Arial" charset="0"/>
                  <a:cs typeface="Arial" charset="0"/>
                </a:rPr>
                <a:t>π</a:t>
              </a:r>
              <a:r>
                <a:rPr lang="es-ES" altLang="es-ES" sz="1600">
                  <a:solidFill>
                    <a:srgbClr val="000000"/>
                  </a:solidFill>
                  <a:latin typeface="Arial" charset="0"/>
                  <a:cs typeface="Arial" charset="0"/>
                </a:rPr>
                <a:t> rad. </a:t>
              </a:r>
            </a:p>
            <a:p>
              <a:pPr algn="just" eaLnBrk="0" hangingPunct="0">
                <a:buClrTx/>
                <a:buFontTx/>
                <a:buNone/>
              </a:pPr>
              <a:r>
                <a:rPr lang="es-ES" altLang="es-ES" sz="1600">
                  <a:solidFill>
                    <a:srgbClr val="000000"/>
                  </a:solidFill>
                  <a:latin typeface="Arial" charset="0"/>
                  <a:cs typeface="Arial" charset="0"/>
                </a:rPr>
                <a:t>La distancia entre ellos es igual a</a:t>
              </a:r>
              <a:r>
                <a:rPr lang="es-ES" altLang="es-ES" sz="1600">
                  <a:solidFill>
                    <a:srgbClr val="000000"/>
                  </a:solidFill>
                  <a:latin typeface="Arial" charset="0"/>
                </a:rPr>
                <a:t> un </a:t>
              </a:r>
              <a:r>
                <a:rPr lang="es-ES" altLang="es-ES" sz="1600">
                  <a:solidFill>
                    <a:srgbClr val="0000FF"/>
                  </a:solidFill>
                  <a:latin typeface="Arial" charset="0"/>
                </a:rPr>
                <a:t>número impar de semilongitudes de onda</a:t>
              </a:r>
            </a:p>
          </p:txBody>
        </p:sp>
      </p:grpSp>
      <p:sp>
        <p:nvSpPr>
          <p:cNvPr id="22552" name="Text Box 24"/>
          <p:cNvSpPr txBox="1">
            <a:spLocks noChangeArrowheads="1"/>
          </p:cNvSpPr>
          <p:nvPr/>
        </p:nvSpPr>
        <p:spPr bwMode="auto">
          <a:xfrm>
            <a:off x="395288" y="2420938"/>
            <a:ext cx="2676525" cy="401637"/>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125"/>
              </a:spcBef>
              <a:buClrTx/>
              <a:buFontTx/>
              <a:buNone/>
            </a:pPr>
            <a:r>
              <a:rPr lang="es-ES" altLang="es-ES" sz="2000" b="1" u="sng">
                <a:solidFill>
                  <a:srgbClr val="000000"/>
                </a:solidFill>
                <a:latin typeface="Arial" charset="0"/>
              </a:rPr>
              <a:t>Diferencias de fase:</a:t>
            </a:r>
          </a:p>
        </p:txBody>
      </p:sp>
      <p:sp>
        <p:nvSpPr>
          <p:cNvPr id="22553" name="Text Box 25"/>
          <p:cNvSpPr txBox="1">
            <a:spLocks noChangeArrowheads="1"/>
          </p:cNvSpPr>
          <p:nvPr/>
        </p:nvSpPr>
        <p:spPr bwMode="auto">
          <a:xfrm>
            <a:off x="179388" y="2925763"/>
            <a:ext cx="8785225" cy="863600"/>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600">
                <a:solidFill>
                  <a:srgbClr val="000000"/>
                </a:solidFill>
                <a:latin typeface="Arial" charset="0"/>
              </a:rPr>
              <a:t>Para un mismo instante t  la diferencia de fase entre dos puntos de la onda situados, respecto al origen, a  las distancias x</a:t>
            </a:r>
            <a:r>
              <a:rPr lang="es-ES" altLang="es-ES" sz="1600" baseline="-25000">
                <a:solidFill>
                  <a:srgbClr val="000000"/>
                </a:solidFill>
                <a:latin typeface="Arial" charset="0"/>
              </a:rPr>
              <a:t> 1</a:t>
            </a:r>
            <a:r>
              <a:rPr lang="es-ES" altLang="es-ES" sz="1600">
                <a:solidFill>
                  <a:srgbClr val="000000"/>
                </a:solidFill>
                <a:latin typeface="Arial" charset="0"/>
              </a:rPr>
              <a:t> y x</a:t>
            </a:r>
            <a:r>
              <a:rPr lang="es-ES" altLang="es-ES" sz="1600" baseline="-25000">
                <a:solidFill>
                  <a:srgbClr val="000000"/>
                </a:solidFill>
                <a:latin typeface="Arial" charset="0"/>
              </a:rPr>
              <a:t>2</a:t>
            </a:r>
            <a:r>
              <a:rPr lang="es-ES" altLang="es-ES" sz="1600">
                <a:solidFill>
                  <a:srgbClr val="000000"/>
                </a:solidFill>
                <a:latin typeface="Arial" charset="0"/>
              </a:rPr>
              <a:t> será  </a:t>
            </a:r>
            <a:r>
              <a:rPr lang="es-ES" altLang="es-ES" sz="1600">
                <a:solidFill>
                  <a:srgbClr val="000000"/>
                </a:solidFill>
                <a:latin typeface="Symbol" pitchFamily="16" charset="2"/>
              </a:rPr>
              <a:t></a:t>
            </a:r>
            <a:r>
              <a:rPr lang="es-ES" altLang="es-ES" sz="1600" baseline="-25000">
                <a:solidFill>
                  <a:srgbClr val="000000"/>
                </a:solidFill>
                <a:latin typeface="Arial" charset="0"/>
              </a:rPr>
              <a:t> 1 </a:t>
            </a:r>
            <a:r>
              <a:rPr lang="es-ES" altLang="es-ES" sz="1600">
                <a:solidFill>
                  <a:srgbClr val="000000"/>
                </a:solidFill>
                <a:latin typeface="Arial" charset="0"/>
              </a:rPr>
              <a:t>=</a:t>
            </a:r>
            <a:r>
              <a:rPr lang="es-ES" altLang="es-ES" sz="1600">
                <a:solidFill>
                  <a:srgbClr val="000000"/>
                </a:solidFill>
                <a:latin typeface="Symbol" pitchFamily="16" charset="2"/>
              </a:rPr>
              <a:t>  </a:t>
            </a:r>
            <a:r>
              <a:rPr lang="es-ES" altLang="es-ES" sz="1600">
                <a:solidFill>
                  <a:srgbClr val="000000"/>
                </a:solidFill>
                <a:latin typeface="Arial" charset="0"/>
              </a:rPr>
              <a:t>t – k x</a:t>
            </a:r>
            <a:r>
              <a:rPr lang="es-ES" altLang="es-ES" sz="1600" baseline="-25000">
                <a:solidFill>
                  <a:srgbClr val="000000"/>
                </a:solidFill>
                <a:latin typeface="Arial" charset="0"/>
              </a:rPr>
              <a:t> 1</a:t>
            </a:r>
            <a:r>
              <a:rPr lang="es-ES" altLang="es-ES" sz="1600">
                <a:solidFill>
                  <a:srgbClr val="000000"/>
                </a:solidFill>
                <a:latin typeface="Arial" charset="0"/>
              </a:rPr>
              <a:t>+</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baseline="-25000">
                <a:solidFill>
                  <a:srgbClr val="000000"/>
                </a:solidFill>
                <a:latin typeface="Arial" charset="0"/>
              </a:rPr>
              <a:t>    </a:t>
            </a:r>
            <a:r>
              <a:rPr lang="es-ES" altLang="es-ES" sz="1600">
                <a:solidFill>
                  <a:srgbClr val="000000"/>
                </a:solidFill>
                <a:latin typeface="Arial" charset="0"/>
              </a:rPr>
              <a:t>y    </a:t>
            </a:r>
            <a:r>
              <a:rPr lang="es-ES" altLang="es-ES" sz="1600">
                <a:solidFill>
                  <a:srgbClr val="000000"/>
                </a:solidFill>
                <a:latin typeface="Symbol" pitchFamily="16" charset="2"/>
              </a:rPr>
              <a:t></a:t>
            </a:r>
            <a:r>
              <a:rPr lang="es-ES" altLang="es-ES" sz="1600" baseline="-25000">
                <a:solidFill>
                  <a:srgbClr val="000000"/>
                </a:solidFill>
                <a:latin typeface="Arial" charset="0"/>
              </a:rPr>
              <a:t>2</a:t>
            </a:r>
            <a:r>
              <a:rPr lang="es-ES" altLang="es-ES" sz="1600">
                <a:solidFill>
                  <a:srgbClr val="000000"/>
                </a:solidFill>
                <a:latin typeface="Arial" charset="0"/>
              </a:rPr>
              <a:t>=</a:t>
            </a:r>
            <a:r>
              <a:rPr lang="es-ES" altLang="es-ES" sz="1600">
                <a:solidFill>
                  <a:srgbClr val="000000"/>
                </a:solidFill>
                <a:latin typeface="Symbol" pitchFamily="16" charset="2"/>
              </a:rPr>
              <a:t>  </a:t>
            </a:r>
            <a:r>
              <a:rPr lang="es-ES" altLang="es-ES" sz="1600">
                <a:solidFill>
                  <a:srgbClr val="000000"/>
                </a:solidFill>
                <a:latin typeface="Arial" charset="0"/>
              </a:rPr>
              <a:t>t – k x</a:t>
            </a:r>
            <a:r>
              <a:rPr lang="es-ES" altLang="es-ES" sz="1600" baseline="-25000">
                <a:solidFill>
                  <a:srgbClr val="000000"/>
                </a:solidFill>
                <a:latin typeface="Arial" charset="0"/>
              </a:rPr>
              <a:t>2</a:t>
            </a:r>
            <a:r>
              <a:rPr lang="es-ES" altLang="es-ES" sz="1600">
                <a:solidFill>
                  <a:srgbClr val="000000"/>
                </a:solidFill>
                <a:latin typeface="Arial" charset="0"/>
              </a:rPr>
              <a:t>+</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rPr>
              <a:t> </a:t>
            </a:r>
          </a:p>
          <a:p>
            <a:pPr>
              <a:buClrTx/>
              <a:buFontTx/>
              <a:buNone/>
            </a:pPr>
            <a:r>
              <a:rPr lang="es-ES" altLang="es-ES" sz="1600">
                <a:solidFill>
                  <a:srgbClr val="000000"/>
                </a:solidFill>
                <a:latin typeface="Arial" charset="0"/>
              </a:rPr>
              <a:t>luego:</a:t>
            </a:r>
            <a:r>
              <a:rPr lang="es-ES" altLang="es-ES" sz="1600">
                <a:solidFill>
                  <a:srgbClr val="000000"/>
                </a:solidFill>
                <a:latin typeface="Symbol" pitchFamily="16" charset="2"/>
              </a:rPr>
              <a:t></a:t>
            </a:r>
            <a:r>
              <a:rPr lang="es-ES" altLang="es-ES" sz="1600" baseline="-25000">
                <a:solidFill>
                  <a:srgbClr val="000000"/>
                </a:solidFill>
                <a:latin typeface="Arial" charset="0"/>
              </a:rPr>
              <a:t>2</a:t>
            </a:r>
            <a:r>
              <a:rPr lang="es-ES" altLang="es-ES" sz="1600">
                <a:solidFill>
                  <a:srgbClr val="000000"/>
                </a:solidFill>
                <a:latin typeface="Arial" charset="0"/>
              </a:rPr>
              <a:t>-</a:t>
            </a:r>
            <a:r>
              <a:rPr lang="es-ES" altLang="es-ES" sz="1600">
                <a:solidFill>
                  <a:srgbClr val="000000"/>
                </a:solidFill>
                <a:latin typeface="Symbol" pitchFamily="16" charset="2"/>
              </a:rPr>
              <a:t></a:t>
            </a:r>
            <a:r>
              <a:rPr lang="es-ES" altLang="es-ES" sz="1600" baseline="-25000">
                <a:solidFill>
                  <a:srgbClr val="000000"/>
                </a:solidFill>
                <a:latin typeface="Arial" charset="0"/>
              </a:rPr>
              <a:t>1</a:t>
            </a:r>
            <a:r>
              <a:rPr lang="es-ES" altLang="es-ES" sz="1600">
                <a:solidFill>
                  <a:srgbClr val="000000"/>
                </a:solidFill>
                <a:latin typeface="Arial" charset="0"/>
              </a:rPr>
              <a:t>=(</a:t>
            </a:r>
            <a:r>
              <a:rPr lang="es-ES" altLang="es-ES" sz="1600">
                <a:solidFill>
                  <a:srgbClr val="000000"/>
                </a:solidFill>
                <a:latin typeface="Symbol" pitchFamily="16" charset="2"/>
              </a:rPr>
              <a:t> </a:t>
            </a:r>
            <a:r>
              <a:rPr lang="es-ES" altLang="es-ES" sz="1600">
                <a:solidFill>
                  <a:srgbClr val="000000"/>
                </a:solidFill>
                <a:latin typeface="Arial" charset="0"/>
              </a:rPr>
              <a:t>t - k x</a:t>
            </a:r>
            <a:r>
              <a:rPr lang="es-ES" altLang="es-ES" sz="1600" baseline="-25000">
                <a:solidFill>
                  <a:srgbClr val="000000"/>
                </a:solidFill>
                <a:latin typeface="Arial" charset="0"/>
              </a:rPr>
              <a:t>2</a:t>
            </a:r>
            <a:r>
              <a:rPr lang="es-ES" altLang="es-ES" sz="1600">
                <a:solidFill>
                  <a:srgbClr val="000000"/>
                </a:solidFill>
                <a:latin typeface="Arial" charset="0"/>
              </a:rPr>
              <a:t>+</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rPr>
              <a:t>)-(</a:t>
            </a:r>
            <a:r>
              <a:rPr lang="es-ES" altLang="es-ES" sz="1600">
                <a:solidFill>
                  <a:srgbClr val="000000"/>
                </a:solidFill>
                <a:latin typeface="Symbol" pitchFamily="16" charset="2"/>
              </a:rPr>
              <a:t> </a:t>
            </a:r>
            <a:r>
              <a:rPr lang="es-ES" altLang="es-ES" sz="1600">
                <a:solidFill>
                  <a:srgbClr val="000000"/>
                </a:solidFill>
                <a:latin typeface="Arial" charset="0"/>
              </a:rPr>
              <a:t>t - k x</a:t>
            </a:r>
            <a:r>
              <a:rPr lang="es-ES" altLang="es-ES" sz="1600" baseline="-25000">
                <a:solidFill>
                  <a:srgbClr val="000000"/>
                </a:solidFill>
                <a:latin typeface="Arial" charset="0"/>
              </a:rPr>
              <a:t> 1</a:t>
            </a:r>
            <a:r>
              <a:rPr lang="es-ES" altLang="es-ES" sz="1600">
                <a:solidFill>
                  <a:srgbClr val="000000"/>
                </a:solidFill>
                <a:latin typeface="Arial" charset="0"/>
              </a:rPr>
              <a:t>+</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rPr>
              <a:t>)=</a:t>
            </a:r>
            <a:r>
              <a:rPr lang="es-ES" altLang="es-ES" sz="1600">
                <a:solidFill>
                  <a:srgbClr val="000000"/>
                </a:solidFill>
                <a:latin typeface="Symbol" pitchFamily="16" charset="2"/>
              </a:rPr>
              <a:t>  </a:t>
            </a:r>
            <a:r>
              <a:rPr lang="es-ES" altLang="es-ES" sz="1600">
                <a:solidFill>
                  <a:srgbClr val="000000"/>
                </a:solidFill>
                <a:latin typeface="Arial" charset="0"/>
              </a:rPr>
              <a:t>t - k x</a:t>
            </a:r>
            <a:r>
              <a:rPr lang="es-ES" altLang="es-ES" sz="1600" baseline="-25000">
                <a:solidFill>
                  <a:srgbClr val="000000"/>
                </a:solidFill>
                <a:latin typeface="Arial" charset="0"/>
              </a:rPr>
              <a:t>2 </a:t>
            </a:r>
            <a:r>
              <a:rPr lang="es-ES" altLang="es-ES" sz="1600">
                <a:solidFill>
                  <a:srgbClr val="000000"/>
                </a:solidFill>
                <a:latin typeface="Arial" charset="0"/>
              </a:rPr>
              <a:t>+</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rPr>
              <a:t>-</a:t>
            </a:r>
            <a:r>
              <a:rPr lang="es-ES" altLang="es-ES" sz="1600">
                <a:solidFill>
                  <a:srgbClr val="000000"/>
                </a:solidFill>
                <a:latin typeface="Symbol" pitchFamily="16" charset="2"/>
              </a:rPr>
              <a:t>  </a:t>
            </a:r>
            <a:r>
              <a:rPr lang="es-ES" altLang="es-ES" sz="1600">
                <a:solidFill>
                  <a:srgbClr val="000000"/>
                </a:solidFill>
                <a:latin typeface="Arial" charset="0"/>
              </a:rPr>
              <a:t>t + k x</a:t>
            </a:r>
            <a:r>
              <a:rPr lang="es-ES" altLang="es-ES" sz="1600" baseline="-25000">
                <a:solidFill>
                  <a:srgbClr val="000000"/>
                </a:solidFill>
                <a:latin typeface="Arial" charset="0"/>
              </a:rPr>
              <a:t> 1</a:t>
            </a:r>
            <a:r>
              <a:rPr lang="es-ES" altLang="es-ES" sz="1600">
                <a:solidFill>
                  <a:srgbClr val="000000"/>
                </a:solidFill>
                <a:latin typeface="Arial" charset="0"/>
              </a:rPr>
              <a:t>-</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baseline="-25000">
                <a:solidFill>
                  <a:srgbClr val="000000"/>
                </a:solidFill>
                <a:latin typeface="Arial" charset="0"/>
              </a:rPr>
              <a:t> </a:t>
            </a:r>
            <a:r>
              <a:rPr lang="es-ES" altLang="es-ES" sz="1600">
                <a:solidFill>
                  <a:srgbClr val="000000"/>
                </a:solidFill>
                <a:latin typeface="Arial" charset="0"/>
              </a:rPr>
              <a:t>= k(x</a:t>
            </a:r>
            <a:r>
              <a:rPr lang="es-ES" altLang="es-ES" sz="1600" baseline="-25000">
                <a:solidFill>
                  <a:srgbClr val="000000"/>
                </a:solidFill>
                <a:latin typeface="Arial" charset="0"/>
              </a:rPr>
              <a:t> 1 </a:t>
            </a:r>
            <a:r>
              <a:rPr lang="es-ES" altLang="es-ES" sz="1600">
                <a:solidFill>
                  <a:srgbClr val="000000"/>
                </a:solidFill>
                <a:latin typeface="Arial" charset="0"/>
              </a:rPr>
              <a:t>– x</a:t>
            </a:r>
            <a:r>
              <a:rPr lang="es-ES" altLang="es-ES" sz="1600" baseline="-25000">
                <a:solidFill>
                  <a:srgbClr val="000000"/>
                </a:solidFill>
                <a:latin typeface="Arial" charset="0"/>
              </a:rPr>
              <a:t>2</a:t>
            </a:r>
            <a:r>
              <a:rPr lang="es-ES" altLang="es-ES" sz="1600">
                <a:solidFill>
                  <a:srgbClr val="000000"/>
                </a:solidFill>
                <a:latin typeface="Arial" charset="0"/>
              </a:rPr>
              <a:t>)     </a:t>
            </a:r>
            <a:r>
              <a:rPr lang="es-ES" altLang="es-ES" sz="1800" b="1">
                <a:solidFill>
                  <a:srgbClr val="000000"/>
                </a:solidFill>
                <a:latin typeface="Symbol" pitchFamily="16" charset="2"/>
              </a:rPr>
              <a:t></a:t>
            </a:r>
            <a:r>
              <a:rPr lang="es-ES" altLang="es-ES" sz="1800" b="1">
                <a:solidFill>
                  <a:srgbClr val="000000"/>
                </a:solidFill>
                <a:latin typeface="Arial" charset="0"/>
              </a:rPr>
              <a:t>=-k·</a:t>
            </a:r>
            <a:r>
              <a:rPr lang="es-ES" altLang="es-ES" sz="1800" b="1">
                <a:solidFill>
                  <a:srgbClr val="000000"/>
                </a:solidFill>
                <a:latin typeface="Symbol" pitchFamily="16" charset="2"/>
              </a:rPr>
              <a:t></a:t>
            </a:r>
            <a:r>
              <a:rPr lang="es-ES" altLang="es-ES" sz="1800" b="1">
                <a:solidFill>
                  <a:srgbClr val="000000"/>
                </a:solidFill>
                <a:latin typeface="Arial" charset="0"/>
              </a:rPr>
              <a:t>x</a:t>
            </a:r>
          </a:p>
        </p:txBody>
      </p:sp>
      <p:sp>
        <p:nvSpPr>
          <p:cNvPr id="27662" name="Text Box 26"/>
          <p:cNvSpPr txBox="1">
            <a:spLocks noChangeArrowheads="1"/>
          </p:cNvSpPr>
          <p:nvPr/>
        </p:nvSpPr>
        <p:spPr bwMode="auto">
          <a:xfrm>
            <a:off x="2916238" y="4076700"/>
            <a:ext cx="60483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2555" name="Text Box 27"/>
          <p:cNvSpPr txBox="1">
            <a:spLocks noChangeArrowheads="1"/>
          </p:cNvSpPr>
          <p:nvPr/>
        </p:nvSpPr>
        <p:spPr bwMode="auto">
          <a:xfrm>
            <a:off x="179388" y="3975100"/>
            <a:ext cx="8785225" cy="1109663"/>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600">
                <a:solidFill>
                  <a:srgbClr val="000000"/>
                </a:solidFill>
                <a:latin typeface="Arial" charset="0"/>
              </a:rPr>
              <a:t>Un mismo punto de la onda en dos instantes diferentes estará en diferentes estados de vibración, diferente fase:</a:t>
            </a:r>
          </a:p>
          <a:p>
            <a:pPr>
              <a:buClrTx/>
              <a:buFont typeface="Wingdings 2" pitchFamily="18" charset="2"/>
              <a:buNone/>
            </a:pPr>
            <a:r>
              <a:rPr lang="el-GR" altLang="es-ES" sz="1600">
                <a:solidFill>
                  <a:srgbClr val="000000"/>
                </a:solidFill>
                <a:latin typeface="Arial" charset="0"/>
                <a:cs typeface="Arial" charset="0"/>
              </a:rPr>
              <a:t>φ</a:t>
            </a:r>
            <a:r>
              <a:rPr lang="es-ES" altLang="es-ES" sz="1600" baseline="-25000">
                <a:solidFill>
                  <a:srgbClr val="000000"/>
                </a:solidFill>
                <a:latin typeface="Arial" charset="0"/>
              </a:rPr>
              <a:t>1 </a:t>
            </a:r>
            <a:r>
              <a:rPr lang="es-ES" altLang="es-ES" sz="1600">
                <a:solidFill>
                  <a:srgbClr val="000000"/>
                </a:solidFill>
                <a:latin typeface="Arial" charset="0"/>
              </a:rPr>
              <a:t>=</a:t>
            </a:r>
            <a:r>
              <a:rPr lang="es-ES" altLang="es-ES" sz="1600">
                <a:solidFill>
                  <a:srgbClr val="000000"/>
                </a:solidFill>
                <a:latin typeface="Symbol" pitchFamily="16" charset="2"/>
              </a:rPr>
              <a:t>  </a:t>
            </a:r>
            <a:r>
              <a:rPr lang="es-ES" altLang="es-ES" sz="1600">
                <a:solidFill>
                  <a:srgbClr val="000000"/>
                </a:solidFill>
                <a:latin typeface="Arial" charset="0"/>
              </a:rPr>
              <a:t>t</a:t>
            </a:r>
            <a:r>
              <a:rPr lang="es-ES" altLang="es-ES" sz="1600" baseline="-25000">
                <a:solidFill>
                  <a:srgbClr val="000000"/>
                </a:solidFill>
                <a:latin typeface="Arial" charset="0"/>
              </a:rPr>
              <a:t> 1 </a:t>
            </a:r>
            <a:r>
              <a:rPr lang="es-ES" altLang="es-ES" sz="1600">
                <a:solidFill>
                  <a:srgbClr val="000000"/>
                </a:solidFill>
                <a:latin typeface="Arial" charset="0"/>
              </a:rPr>
              <a:t>- k x+</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rPr>
              <a:t>   y   </a:t>
            </a:r>
            <a:r>
              <a:rPr lang="es-ES" altLang="es-ES" sz="1600">
                <a:solidFill>
                  <a:srgbClr val="000000"/>
                </a:solidFill>
                <a:latin typeface="Symbol" pitchFamily="16" charset="2"/>
              </a:rPr>
              <a:t></a:t>
            </a:r>
            <a:r>
              <a:rPr lang="es-ES" altLang="es-ES" sz="1600" baseline="-25000">
                <a:solidFill>
                  <a:srgbClr val="000000"/>
                </a:solidFill>
                <a:latin typeface="Arial" charset="0"/>
              </a:rPr>
              <a:t>2</a:t>
            </a:r>
            <a:r>
              <a:rPr lang="es-ES" altLang="es-ES" sz="1600">
                <a:solidFill>
                  <a:srgbClr val="000000"/>
                </a:solidFill>
                <a:latin typeface="Arial" charset="0"/>
              </a:rPr>
              <a:t>=</a:t>
            </a:r>
            <a:r>
              <a:rPr lang="es-ES" altLang="es-ES" sz="1600">
                <a:solidFill>
                  <a:srgbClr val="000000"/>
                </a:solidFill>
                <a:latin typeface="Symbol" pitchFamily="16" charset="2"/>
              </a:rPr>
              <a:t>  </a:t>
            </a:r>
            <a:r>
              <a:rPr lang="es-ES" altLang="es-ES" sz="1600">
                <a:solidFill>
                  <a:srgbClr val="000000"/>
                </a:solidFill>
                <a:latin typeface="Arial" charset="0"/>
              </a:rPr>
              <a:t>t</a:t>
            </a:r>
            <a:r>
              <a:rPr lang="es-ES" altLang="es-ES" sz="1600" baseline="-25000">
                <a:solidFill>
                  <a:srgbClr val="000000"/>
                </a:solidFill>
                <a:latin typeface="Arial" charset="0"/>
              </a:rPr>
              <a:t>2 </a:t>
            </a:r>
            <a:r>
              <a:rPr lang="es-ES" altLang="es-ES" sz="1600">
                <a:solidFill>
                  <a:srgbClr val="000000"/>
                </a:solidFill>
                <a:latin typeface="Arial" charset="0"/>
              </a:rPr>
              <a:t>- k x+</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    </a:t>
            </a:r>
            <a:r>
              <a:rPr lang="es-ES" altLang="es-ES" sz="1600">
                <a:solidFill>
                  <a:srgbClr val="000000"/>
                </a:solidFill>
                <a:latin typeface="Arial" charset="0"/>
              </a:rPr>
              <a:t> luego </a:t>
            </a:r>
            <a:r>
              <a:rPr lang="es-ES" altLang="es-ES" sz="1600">
                <a:solidFill>
                  <a:srgbClr val="000000"/>
                </a:solidFill>
                <a:latin typeface="Symbol" pitchFamily="16" charset="2"/>
              </a:rPr>
              <a:t></a:t>
            </a:r>
            <a:r>
              <a:rPr lang="es-ES" altLang="es-ES" sz="1600" baseline="-25000">
                <a:solidFill>
                  <a:srgbClr val="000000"/>
                </a:solidFill>
                <a:latin typeface="Arial" charset="0"/>
              </a:rPr>
              <a:t>2</a:t>
            </a:r>
            <a:r>
              <a:rPr lang="es-ES" altLang="es-ES" sz="1600">
                <a:solidFill>
                  <a:srgbClr val="000000"/>
                </a:solidFill>
                <a:latin typeface="Arial" charset="0"/>
              </a:rPr>
              <a:t>-</a:t>
            </a:r>
            <a:r>
              <a:rPr lang="es-ES" altLang="es-ES" sz="1600">
                <a:solidFill>
                  <a:srgbClr val="000000"/>
                </a:solidFill>
                <a:latin typeface="Symbol" pitchFamily="16" charset="2"/>
              </a:rPr>
              <a:t></a:t>
            </a:r>
            <a:r>
              <a:rPr lang="es-ES" altLang="es-ES" sz="1600" baseline="-25000">
                <a:solidFill>
                  <a:srgbClr val="000000"/>
                </a:solidFill>
                <a:latin typeface="Arial" charset="0"/>
              </a:rPr>
              <a:t> 1 </a:t>
            </a:r>
            <a:r>
              <a:rPr lang="es-ES" altLang="es-ES" sz="1600">
                <a:solidFill>
                  <a:srgbClr val="000000"/>
                </a:solidFill>
                <a:latin typeface="Arial" charset="0"/>
              </a:rPr>
              <a:t>=(</a:t>
            </a:r>
            <a:r>
              <a:rPr lang="es-ES" altLang="es-ES" sz="1600">
                <a:solidFill>
                  <a:srgbClr val="000000"/>
                </a:solidFill>
                <a:latin typeface="Symbol" pitchFamily="16" charset="2"/>
              </a:rPr>
              <a:t> </a:t>
            </a:r>
            <a:r>
              <a:rPr lang="es-ES" altLang="es-ES" sz="1600">
                <a:solidFill>
                  <a:srgbClr val="000000"/>
                </a:solidFill>
                <a:latin typeface="Arial" charset="0"/>
              </a:rPr>
              <a:t>t</a:t>
            </a:r>
            <a:r>
              <a:rPr lang="es-ES" altLang="es-ES" sz="1600" baseline="-25000">
                <a:solidFill>
                  <a:srgbClr val="000000"/>
                </a:solidFill>
                <a:latin typeface="Arial" charset="0"/>
              </a:rPr>
              <a:t>2</a:t>
            </a:r>
            <a:r>
              <a:rPr lang="es-ES" altLang="es-ES" sz="1600">
                <a:solidFill>
                  <a:srgbClr val="000000"/>
                </a:solidFill>
                <a:latin typeface="Arial" charset="0"/>
              </a:rPr>
              <a:t>-k x+</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rPr>
              <a:t>)-(</a:t>
            </a:r>
            <a:r>
              <a:rPr lang="es-ES" altLang="es-ES" sz="1600">
                <a:solidFill>
                  <a:srgbClr val="000000"/>
                </a:solidFill>
                <a:latin typeface="Symbol" pitchFamily="16" charset="2"/>
              </a:rPr>
              <a:t> </a:t>
            </a:r>
            <a:r>
              <a:rPr lang="es-ES" altLang="es-ES" sz="1600">
                <a:solidFill>
                  <a:srgbClr val="000000"/>
                </a:solidFill>
                <a:latin typeface="Arial" charset="0"/>
              </a:rPr>
              <a:t>t</a:t>
            </a:r>
            <a:r>
              <a:rPr lang="es-ES" altLang="es-ES" sz="1600" baseline="-25000">
                <a:solidFill>
                  <a:srgbClr val="000000"/>
                </a:solidFill>
                <a:latin typeface="Arial" charset="0"/>
              </a:rPr>
              <a:t> 1 </a:t>
            </a:r>
            <a:r>
              <a:rPr lang="es-ES" altLang="es-ES" sz="1600">
                <a:solidFill>
                  <a:srgbClr val="000000"/>
                </a:solidFill>
                <a:latin typeface="Arial" charset="0"/>
              </a:rPr>
              <a:t>- k x+</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rPr>
              <a:t>)=</a:t>
            </a:r>
            <a:r>
              <a:rPr lang="es-ES" altLang="es-ES" sz="1600">
                <a:solidFill>
                  <a:srgbClr val="000000"/>
                </a:solidFill>
                <a:latin typeface="Symbol" pitchFamily="16" charset="2"/>
              </a:rPr>
              <a:t> </a:t>
            </a:r>
          </a:p>
          <a:p>
            <a:pPr>
              <a:buClrTx/>
              <a:buFont typeface="Wingdings 2" pitchFamily="18" charset="2"/>
              <a:buNone/>
            </a:pPr>
            <a:r>
              <a:rPr lang="es-ES" altLang="es-ES" sz="1600">
                <a:solidFill>
                  <a:srgbClr val="000000"/>
                </a:solidFill>
                <a:latin typeface="Symbol" pitchFamily="16" charset="2"/>
              </a:rPr>
              <a:t>=  </a:t>
            </a:r>
            <a:r>
              <a:rPr lang="es-ES" altLang="es-ES" sz="1600">
                <a:solidFill>
                  <a:srgbClr val="000000"/>
                </a:solidFill>
                <a:latin typeface="Arial" charset="0"/>
              </a:rPr>
              <a:t>t</a:t>
            </a:r>
            <a:r>
              <a:rPr lang="es-ES" altLang="es-ES" sz="1600" baseline="-25000">
                <a:solidFill>
                  <a:srgbClr val="000000"/>
                </a:solidFill>
                <a:latin typeface="Arial" charset="0"/>
              </a:rPr>
              <a:t>2</a:t>
            </a:r>
            <a:r>
              <a:rPr lang="es-ES" altLang="es-ES" sz="1600">
                <a:solidFill>
                  <a:srgbClr val="000000"/>
                </a:solidFill>
                <a:latin typeface="Arial" charset="0"/>
              </a:rPr>
              <a:t>-kx+</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rPr>
              <a:t>-</a:t>
            </a:r>
            <a:r>
              <a:rPr lang="es-ES" altLang="es-ES" sz="1600">
                <a:solidFill>
                  <a:srgbClr val="000000"/>
                </a:solidFill>
                <a:latin typeface="Symbol" pitchFamily="16" charset="2"/>
              </a:rPr>
              <a:t>  </a:t>
            </a:r>
            <a:r>
              <a:rPr lang="es-ES" altLang="es-ES" sz="1600">
                <a:solidFill>
                  <a:srgbClr val="000000"/>
                </a:solidFill>
                <a:latin typeface="Arial" charset="0"/>
              </a:rPr>
              <a:t>t</a:t>
            </a:r>
            <a:r>
              <a:rPr lang="es-ES" altLang="es-ES" sz="1600" baseline="-25000">
                <a:solidFill>
                  <a:srgbClr val="000000"/>
                </a:solidFill>
                <a:latin typeface="Arial" charset="0"/>
              </a:rPr>
              <a:t> 1 </a:t>
            </a:r>
            <a:r>
              <a:rPr lang="es-ES" altLang="es-ES" sz="1600">
                <a:solidFill>
                  <a:srgbClr val="000000"/>
                </a:solidFill>
                <a:latin typeface="Arial" charset="0"/>
              </a:rPr>
              <a:t>+k x-</a:t>
            </a:r>
            <a:r>
              <a:rPr lang="el-GR" altLang="es-ES" sz="1600">
                <a:solidFill>
                  <a:srgbClr val="000000"/>
                </a:solidFill>
                <a:latin typeface="Arial" charset="0"/>
                <a:cs typeface="Arial" charset="0"/>
              </a:rPr>
              <a:t>φ</a:t>
            </a:r>
            <a:r>
              <a:rPr lang="es-ES" altLang="es-ES" sz="1600" baseline="-25000">
                <a:solidFill>
                  <a:srgbClr val="000000"/>
                </a:solidFill>
                <a:latin typeface="Arial" charset="0"/>
                <a:cs typeface="Arial" charset="0"/>
              </a:rPr>
              <a:t>o</a:t>
            </a:r>
            <a:r>
              <a:rPr lang="es-ES" altLang="es-ES" sz="1600">
                <a:solidFill>
                  <a:srgbClr val="000000"/>
                </a:solidFill>
                <a:latin typeface="Arial" charset="0"/>
              </a:rPr>
              <a:t>= </a:t>
            </a:r>
            <a:r>
              <a:rPr lang="es-ES" altLang="es-ES" sz="1600">
                <a:solidFill>
                  <a:srgbClr val="000000"/>
                </a:solidFill>
                <a:latin typeface="Symbol" pitchFamily="16" charset="2"/>
              </a:rPr>
              <a:t></a:t>
            </a:r>
            <a:r>
              <a:rPr lang="es-ES" altLang="es-ES" sz="1600">
                <a:solidFill>
                  <a:srgbClr val="000000"/>
                </a:solidFill>
                <a:latin typeface="Arial" charset="0"/>
              </a:rPr>
              <a:t>(t</a:t>
            </a:r>
            <a:r>
              <a:rPr lang="es-ES" altLang="es-ES" sz="1600" baseline="-25000">
                <a:solidFill>
                  <a:srgbClr val="000000"/>
                </a:solidFill>
                <a:latin typeface="Arial" charset="0"/>
              </a:rPr>
              <a:t> 2 </a:t>
            </a:r>
            <a:r>
              <a:rPr lang="es-ES" altLang="es-ES" sz="1600">
                <a:solidFill>
                  <a:srgbClr val="000000"/>
                </a:solidFill>
                <a:latin typeface="Arial" charset="0"/>
              </a:rPr>
              <a:t>– t</a:t>
            </a:r>
            <a:r>
              <a:rPr lang="es-ES" altLang="es-ES" sz="1600" baseline="-25000">
                <a:solidFill>
                  <a:srgbClr val="000000"/>
                </a:solidFill>
                <a:latin typeface="Arial" charset="0"/>
              </a:rPr>
              <a:t>1</a:t>
            </a:r>
            <a:r>
              <a:rPr lang="es-ES" altLang="es-ES" sz="1600">
                <a:solidFill>
                  <a:srgbClr val="000000"/>
                </a:solidFill>
                <a:latin typeface="Arial" charset="0"/>
              </a:rPr>
              <a:t>)         				  </a:t>
            </a:r>
            <a:r>
              <a:rPr lang="es-ES" altLang="es-ES" sz="1800" b="1">
                <a:solidFill>
                  <a:srgbClr val="000000"/>
                </a:solidFill>
                <a:latin typeface="Symbol" pitchFamily="16" charset="2"/>
              </a:rPr>
              <a:t></a:t>
            </a:r>
            <a:r>
              <a:rPr lang="es-ES" altLang="es-ES" sz="1800" b="1">
                <a:solidFill>
                  <a:srgbClr val="000000"/>
                </a:solidFill>
                <a:latin typeface="Arial" charset="0"/>
              </a:rPr>
              <a:t>=</a:t>
            </a:r>
            <a:r>
              <a:rPr lang="es-ES" altLang="es-ES" sz="1800">
                <a:solidFill>
                  <a:srgbClr val="000000"/>
                </a:solidFill>
                <a:latin typeface="Symbol" pitchFamily="16" charset="2"/>
              </a:rPr>
              <a:t> </a:t>
            </a:r>
            <a:r>
              <a:rPr lang="es-ES" altLang="es-ES" sz="1800" b="1">
                <a:solidFill>
                  <a:srgbClr val="000000"/>
                </a:solidFill>
                <a:latin typeface="Symbol" pitchFamily="16" charset="2"/>
              </a:rPr>
              <a:t></a:t>
            </a:r>
            <a:r>
              <a:rPr lang="es-ES" altLang="es-ES" sz="1800">
                <a:solidFill>
                  <a:srgbClr val="000000"/>
                </a:solidFill>
                <a:latin typeface="Symbol" pitchFamily="16" charset="2"/>
              </a:rPr>
              <a:t> </a:t>
            </a:r>
            <a:r>
              <a:rPr lang="es-ES" altLang="es-ES" sz="1800" b="1">
                <a:solidFill>
                  <a:srgbClr val="000000"/>
                </a:solidFill>
                <a:latin typeface="Symbol" pitchFamily="16" charset="2"/>
              </a:rPr>
              <a:t></a:t>
            </a:r>
            <a:r>
              <a:rPr lang="es-ES" altLang="es-ES" sz="1800" b="1">
                <a:solidFill>
                  <a:srgbClr val="000000"/>
                </a:solidFill>
                <a:latin typeface="Arial" charset="0"/>
              </a:rPr>
              <a:t>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additive="repl">
                                        <p:cTn id="6" dur="1" fill="hold">
                                          <p:stCondLst>
                                            <p:cond delay="0"/>
                                          </p:stCondLst>
                                        </p:cTn>
                                        <p:tgtEl>
                                          <p:spTgt spid="22529"/>
                                        </p:tgtEl>
                                        <p:attrNameLst>
                                          <p:attrName>style.visibility</p:attrName>
                                        </p:attrNameLst>
                                      </p:cBhvr>
                                      <p:to>
                                        <p:strVal val="visible"/>
                                      </p:to>
                                    </p:set>
                                    <p:anim calcmode="lin" valueType="num">
                                      <p:cBhvr additive="repl">
                                        <p:cTn id="7" dur="500" fill="hold"/>
                                        <p:tgtEl>
                                          <p:spTgt spid="22529"/>
                                        </p:tgtEl>
                                        <p:attrNameLst>
                                          <p:attrName>ppt_w</p:attrName>
                                        </p:attrNameLst>
                                      </p:cBhvr>
                                      <p:tavLst>
                                        <p:tav tm="100000">
                                          <p:val>
                                            <p:fltVal val="0"/>
                                          </p:val>
                                        </p:tav>
                                        <p:tav>
                                          <p:val>
                                            <p:strVal val="#ppt_w"/>
                                          </p:val>
                                        </p:tav>
                                      </p:tavLst>
                                    </p:anim>
                                    <p:anim calcmode="lin" valueType="num">
                                      <p:cBhvr additive="repl">
                                        <p:cTn id="8" dur="500" fill="hold"/>
                                        <p:tgtEl>
                                          <p:spTgt spid="22529"/>
                                        </p:tgtEl>
                                        <p:attrNameLst>
                                          <p:attrName>ppt_h</p:attrName>
                                        </p:attrNameLst>
                                      </p:cBhvr>
                                      <p:tavLst>
                                        <p:tav tm="100000">
                                          <p:val>
                                            <p:fltVal val="0"/>
                                          </p:val>
                                        </p:tav>
                                        <p:tav>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additive="repl">
                                        <p:cTn id="12" dur="1" fill="hold">
                                          <p:stCondLst>
                                            <p:cond delay="0"/>
                                          </p:stCondLst>
                                        </p:cTn>
                                        <p:tgtEl>
                                          <p:spTgt spid="22535"/>
                                        </p:tgtEl>
                                        <p:attrNameLst>
                                          <p:attrName>style.visibility</p:attrName>
                                        </p:attrNameLst>
                                      </p:cBhvr>
                                      <p:to>
                                        <p:strVal val="visible"/>
                                      </p:to>
                                    </p:set>
                                    <p:anim calcmode="lin" valueType="num">
                                      <p:cBhvr additive="repl">
                                        <p:cTn id="13" dur="500" fill="hold"/>
                                        <p:tgtEl>
                                          <p:spTgt spid="22535"/>
                                        </p:tgtEl>
                                        <p:attrNameLst>
                                          <p:attrName>ppt_w</p:attrName>
                                        </p:attrNameLst>
                                      </p:cBhvr>
                                      <p:tavLst>
                                        <p:tav tm="100000">
                                          <p:val>
                                            <p:fltVal val="0"/>
                                          </p:val>
                                        </p:tav>
                                        <p:tav>
                                          <p:val>
                                            <p:strVal val="#ppt_w"/>
                                          </p:val>
                                        </p:tav>
                                      </p:tavLst>
                                    </p:anim>
                                    <p:anim calcmode="lin" valueType="num">
                                      <p:cBhvr additive="repl">
                                        <p:cTn id="14" dur="500" fill="hold"/>
                                        <p:tgtEl>
                                          <p:spTgt spid="22535"/>
                                        </p:tgtEl>
                                        <p:attrNameLst>
                                          <p:attrName>ppt_h</p:attrName>
                                        </p:attrNameLst>
                                      </p:cBhvr>
                                      <p:tavLst>
                                        <p:tav tm="100000">
                                          <p:val>
                                            <p:fltVal val="0"/>
                                          </p:val>
                                        </p:tav>
                                        <p:tav>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88" fill="hold" nodeType="clickEffect">
                                  <p:stCondLst>
                                    <p:cond delay="0"/>
                                  </p:stCondLst>
                                  <p:childTnLst>
                                    <p:set>
                                      <p:cBhvr additive="repl">
                                        <p:cTn id="18" dur="1" fill="hold">
                                          <p:stCondLst>
                                            <p:cond delay="0"/>
                                          </p:stCondLst>
                                        </p:cTn>
                                        <p:tgtEl>
                                          <p:spTgt spid="22539"/>
                                        </p:tgtEl>
                                        <p:attrNameLst>
                                          <p:attrName>style.visibility</p:attrName>
                                        </p:attrNameLst>
                                      </p:cBhvr>
                                      <p:to>
                                        <p:strVal val="visible"/>
                                      </p:to>
                                    </p:set>
                                    <p:anim calcmode="lin" valueType="num">
                                      <p:cBhvr additive="repl">
                                        <p:cTn id="19" dur="500" fill="hold"/>
                                        <p:tgtEl>
                                          <p:spTgt spid="22539"/>
                                        </p:tgtEl>
                                        <p:attrNameLst>
                                          <p:attrName>ppt_w</p:attrName>
                                        </p:attrNameLst>
                                      </p:cBhvr>
                                      <p:tavLst>
                                        <p:tav tm="100000">
                                          <p:val>
                                            <p:strVal val="4/3*#ppt_w"/>
                                          </p:val>
                                        </p:tav>
                                        <p:tav>
                                          <p:val>
                                            <p:strVal val="#ppt_w"/>
                                          </p:val>
                                        </p:tav>
                                      </p:tavLst>
                                    </p:anim>
                                    <p:anim calcmode="lin" valueType="num">
                                      <p:cBhvr additive="repl">
                                        <p:cTn id="20" dur="500" fill="hold"/>
                                        <p:tgtEl>
                                          <p:spTgt spid="22539"/>
                                        </p:tgtEl>
                                        <p:attrNameLst>
                                          <p:attrName>ppt_h</p:attrName>
                                        </p:attrNameLst>
                                      </p:cBhvr>
                                      <p:tavLst>
                                        <p:tav tm="100000">
                                          <p:val>
                                            <p:strVal val="4/3*#ppt_h"/>
                                          </p:val>
                                        </p:tav>
                                        <p:tav>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additive="repl">
                                        <p:cTn id="24" dur="1" fill="hold">
                                          <p:stCondLst>
                                            <p:cond delay="0"/>
                                          </p:stCondLst>
                                        </p:cTn>
                                        <p:tgtEl>
                                          <p:spTgt spid="22542"/>
                                        </p:tgtEl>
                                        <p:attrNameLst>
                                          <p:attrName>style.visibility</p:attrName>
                                        </p:attrNameLst>
                                      </p:cBhvr>
                                      <p:to>
                                        <p:strVal val="visible"/>
                                      </p:to>
                                    </p:set>
                                    <p:anim calcmode="lin" valueType="num">
                                      <p:cBhvr additive="repl">
                                        <p:cTn id="25" dur="500" fill="hold"/>
                                        <p:tgtEl>
                                          <p:spTgt spid="22542"/>
                                        </p:tgtEl>
                                        <p:attrNameLst>
                                          <p:attrName>ppt_w</p:attrName>
                                        </p:attrNameLst>
                                      </p:cBhvr>
                                      <p:tavLst>
                                        <p:tav tm="100000">
                                          <p:val>
                                            <p:fltVal val="0"/>
                                          </p:val>
                                        </p:tav>
                                        <p:tav>
                                          <p:val>
                                            <p:strVal val="#ppt_w"/>
                                          </p:val>
                                        </p:tav>
                                      </p:tavLst>
                                    </p:anim>
                                    <p:anim calcmode="lin" valueType="num">
                                      <p:cBhvr additive="repl">
                                        <p:cTn id="26" dur="500" fill="hold"/>
                                        <p:tgtEl>
                                          <p:spTgt spid="22542"/>
                                        </p:tgtEl>
                                        <p:attrNameLst>
                                          <p:attrName>ppt_h</p:attrName>
                                        </p:attrNameLst>
                                      </p:cBhvr>
                                      <p:tavLst>
                                        <p:tav tm="100000">
                                          <p:val>
                                            <p:fltVal val="0"/>
                                          </p:val>
                                        </p:tav>
                                        <p:tav>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additive="repl">
                                        <p:cTn id="30" dur="1" fill="hold">
                                          <p:stCondLst>
                                            <p:cond delay="0"/>
                                          </p:stCondLst>
                                        </p:cTn>
                                        <p:tgtEl>
                                          <p:spTgt spid="22552"/>
                                        </p:tgtEl>
                                        <p:attrNameLst>
                                          <p:attrName>style.visibility</p:attrName>
                                        </p:attrNameLst>
                                      </p:cBhvr>
                                      <p:to>
                                        <p:strVal val="visible"/>
                                      </p:to>
                                    </p:set>
                                    <p:animEffect transition="in" filter="blinds(horizontal)">
                                      <p:cBhvr additive="repl">
                                        <p:cTn id="31" dur="500"/>
                                        <p:tgtEl>
                                          <p:spTgt spid="2255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7" presetClass="entr" fill="hold" nodeType="clickEffect">
                                  <p:stCondLst>
                                    <p:cond delay="0"/>
                                  </p:stCondLst>
                                  <p:childTnLst>
                                    <p:set>
                                      <p:cBhvr additive="repl">
                                        <p:cTn id="35" dur="1" fill="hold">
                                          <p:stCondLst>
                                            <p:cond delay="0"/>
                                          </p:stCondLst>
                                        </p:cTn>
                                        <p:tgtEl>
                                          <p:spTgt spid="22553"/>
                                        </p:tgtEl>
                                        <p:attrNameLst>
                                          <p:attrName>style.visibility</p:attrName>
                                        </p:attrNameLst>
                                      </p:cBhvr>
                                      <p:to>
                                        <p:strVal val="visible"/>
                                      </p:to>
                                    </p:set>
                                    <p:animEffect transition="in" filter="fade">
                                      <p:cBhvr additive="repl">
                                        <p:cTn id="36" dur="1000"/>
                                        <p:tgtEl>
                                          <p:spTgt spid="22553"/>
                                        </p:tgtEl>
                                      </p:cBhvr>
                                    </p:animEffect>
                                    <p:anim calcmode="lin" valueType="num">
                                      <p:cBhvr additive="repl">
                                        <p:cTn id="37" dur="1000" fill="hold"/>
                                        <p:tgtEl>
                                          <p:spTgt spid="22553"/>
                                        </p:tgtEl>
                                        <p:attrNameLst>
                                          <p:attrName>ppt_x</p:attrName>
                                        </p:attrNameLst>
                                      </p:cBhvr>
                                      <p:tavLst>
                                        <p:tav tm="100000">
                                          <p:val>
                                            <p:strVal val="#ppt_x"/>
                                          </p:val>
                                        </p:tav>
                                        <p:tav>
                                          <p:val>
                                            <p:strVal val="#ppt_x"/>
                                          </p:val>
                                        </p:tav>
                                      </p:tavLst>
                                    </p:anim>
                                    <p:anim calcmode="lin" valueType="num">
                                      <p:cBhvr additive="repl">
                                        <p:cTn id="38" dur="900" decel="100000" fill="hold"/>
                                        <p:tgtEl>
                                          <p:spTgt spid="22553"/>
                                        </p:tgtEl>
                                        <p:attrNameLst>
                                          <p:attrName>ppt_y</p:attrName>
                                        </p:attrNameLst>
                                      </p:cBhvr>
                                      <p:tavLst>
                                        <p:tav tm="100000">
                                          <p:val>
                                            <p:strVal val="#ppt_y+1"/>
                                          </p:val>
                                        </p:tav>
                                        <p:tav>
                                          <p:val>
                                            <p:strVal val="#ppt_y-.03"/>
                                          </p:val>
                                        </p:tav>
                                      </p:tavLst>
                                    </p:anim>
                                    <p:anim calcmode="lin" valueType="num">
                                      <p:cBhvr additive="repl">
                                        <p:cTn id="39" dur="100" accel="100000" fill="hold">
                                          <p:stCondLst>
                                            <p:cond delay="900"/>
                                          </p:stCondLst>
                                        </p:cTn>
                                        <p:tgtEl>
                                          <p:spTgt spid="22553"/>
                                        </p:tgtEl>
                                        <p:attrNameLst>
                                          <p:attrName>ppt_y</p:attrName>
                                        </p:attrNameLst>
                                      </p:cBhvr>
                                      <p:tavLst>
                                        <p:tav tm="100000">
                                          <p:val>
                                            <p:strVal val="#ppt_y-.03"/>
                                          </p:val>
                                        </p:tav>
                                        <p:tav>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37" presetClass="entr" fill="hold" nodeType="clickEffect">
                                  <p:stCondLst>
                                    <p:cond delay="0"/>
                                  </p:stCondLst>
                                  <p:childTnLst>
                                    <p:set>
                                      <p:cBhvr additive="repl">
                                        <p:cTn id="43" dur="1" fill="hold">
                                          <p:stCondLst>
                                            <p:cond delay="0"/>
                                          </p:stCondLst>
                                        </p:cTn>
                                        <p:tgtEl>
                                          <p:spTgt spid="22555"/>
                                        </p:tgtEl>
                                        <p:attrNameLst>
                                          <p:attrName>style.visibility</p:attrName>
                                        </p:attrNameLst>
                                      </p:cBhvr>
                                      <p:to>
                                        <p:strVal val="visible"/>
                                      </p:to>
                                    </p:set>
                                    <p:animEffect transition="in" filter="fade">
                                      <p:cBhvr additive="repl">
                                        <p:cTn id="44" dur="1000"/>
                                        <p:tgtEl>
                                          <p:spTgt spid="22555"/>
                                        </p:tgtEl>
                                      </p:cBhvr>
                                    </p:animEffect>
                                    <p:anim calcmode="lin" valueType="num">
                                      <p:cBhvr additive="repl">
                                        <p:cTn id="45" dur="1000" fill="hold"/>
                                        <p:tgtEl>
                                          <p:spTgt spid="22555"/>
                                        </p:tgtEl>
                                        <p:attrNameLst>
                                          <p:attrName>ppt_x</p:attrName>
                                        </p:attrNameLst>
                                      </p:cBhvr>
                                      <p:tavLst>
                                        <p:tav tm="100000">
                                          <p:val>
                                            <p:strVal val="#ppt_x"/>
                                          </p:val>
                                        </p:tav>
                                        <p:tav>
                                          <p:val>
                                            <p:strVal val="#ppt_x"/>
                                          </p:val>
                                        </p:tav>
                                      </p:tavLst>
                                    </p:anim>
                                    <p:anim calcmode="lin" valueType="num">
                                      <p:cBhvr additive="repl">
                                        <p:cTn id="46" dur="900" decel="100000" fill="hold"/>
                                        <p:tgtEl>
                                          <p:spTgt spid="22555"/>
                                        </p:tgtEl>
                                        <p:attrNameLst>
                                          <p:attrName>ppt_y</p:attrName>
                                        </p:attrNameLst>
                                      </p:cBhvr>
                                      <p:tavLst>
                                        <p:tav tm="100000">
                                          <p:val>
                                            <p:strVal val="#ppt_y+1"/>
                                          </p:val>
                                        </p:tav>
                                        <p:tav>
                                          <p:val>
                                            <p:strVal val="#ppt_y-.03"/>
                                          </p:val>
                                        </p:tav>
                                      </p:tavLst>
                                    </p:anim>
                                    <p:anim calcmode="lin" valueType="num">
                                      <p:cBhvr additive="repl">
                                        <p:cTn id="47" dur="100" accel="100000" fill="hold">
                                          <p:stCondLst>
                                            <p:cond delay="900"/>
                                          </p:stCondLst>
                                        </p:cTn>
                                        <p:tgtEl>
                                          <p:spTgt spid="22555"/>
                                        </p:tgtEl>
                                        <p:attrNameLst>
                                          <p:attrName>ppt_y</p:attrName>
                                        </p:attrNameLst>
                                      </p:cBhvr>
                                      <p:tavLst>
                                        <p:tav tm="100000">
                                          <p:val>
                                            <p:strVal val="#ppt_y-.03"/>
                                          </p:val>
                                        </p:tav>
                                        <p:tav>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nodeType="clickEffect">
                                  <p:stCondLst>
                                    <p:cond delay="0"/>
                                  </p:stCondLst>
                                  <p:childTnLst>
                                    <p:set>
                                      <p:cBhvr additive="repl">
                                        <p:cTn id="51" dur="1" fill="hold">
                                          <p:stCondLst>
                                            <p:cond delay="0"/>
                                          </p:stCondLst>
                                        </p:cTn>
                                        <p:tgtEl>
                                          <p:spTgt spid="22546"/>
                                        </p:tgtEl>
                                        <p:attrNameLst>
                                          <p:attrName>style.visibility</p:attrName>
                                        </p:attrNameLst>
                                      </p:cBhvr>
                                      <p:to>
                                        <p:strVal val="visible"/>
                                      </p:to>
                                    </p:set>
                                    <p:animEffect transition="in" filter="strips(downRight)">
                                      <p:cBhvr additive="repl">
                                        <p:cTn id="52" dur="500"/>
                                        <p:tgtEl>
                                          <p:spTgt spid="2254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6" fill="hold" nodeType="clickEffect">
                                  <p:stCondLst>
                                    <p:cond delay="0"/>
                                  </p:stCondLst>
                                  <p:childTnLst>
                                    <p:set>
                                      <p:cBhvr additive="repl">
                                        <p:cTn id="56" dur="1" fill="hold">
                                          <p:stCondLst>
                                            <p:cond delay="0"/>
                                          </p:stCondLst>
                                        </p:cTn>
                                        <p:tgtEl>
                                          <p:spTgt spid="22549"/>
                                        </p:tgtEl>
                                        <p:attrNameLst>
                                          <p:attrName>style.visibility</p:attrName>
                                        </p:attrNameLst>
                                      </p:cBhvr>
                                      <p:to>
                                        <p:strVal val="visible"/>
                                      </p:to>
                                    </p:set>
                                    <p:animEffect transition="in" filter="strips(downRight)">
                                      <p:cBhvr additive="repl">
                                        <p:cTn id="57" dur="500"/>
                                        <p:tgtEl>
                                          <p:spTgt spid="22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539750" y="4076700"/>
            <a:ext cx="6985000" cy="1533525"/>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28675" name="Rectangle 6"/>
          <p:cNvSpPr>
            <a:spLocks noChangeArrowheads="1"/>
          </p:cNvSpPr>
          <p:nvPr/>
        </p:nvSpPr>
        <p:spPr bwMode="auto">
          <a:xfrm>
            <a:off x="6948488" y="2857500"/>
            <a:ext cx="877887" cy="625475"/>
          </a:xfrm>
          <a:prstGeom prst="rect">
            <a:avLst/>
          </a:prstGeom>
          <a:solidFill>
            <a:srgbClr val="CC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8676" name="Rectangle 6"/>
          <p:cNvSpPr>
            <a:spLocks noChangeArrowheads="1"/>
          </p:cNvSpPr>
          <p:nvPr/>
        </p:nvSpPr>
        <p:spPr bwMode="auto">
          <a:xfrm>
            <a:off x="5710238" y="2876550"/>
            <a:ext cx="877887" cy="623888"/>
          </a:xfrm>
          <a:prstGeom prst="rect">
            <a:avLst/>
          </a:prstGeom>
          <a:solidFill>
            <a:srgbClr val="CC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3" name="3 Marcador de número de diapositiva"/>
          <p:cNvSpPr>
            <a:spLocks noGrp="1"/>
          </p:cNvSpPr>
          <p:nvPr>
            <p:ph type="sldNum" sz="quarter" idx="12"/>
          </p:nvPr>
        </p:nvSpPr>
        <p:spPr/>
        <p:txBody>
          <a:bodyPr/>
          <a:lstStyle/>
          <a:p>
            <a:pPr>
              <a:defRPr/>
            </a:pPr>
            <a:fld id="{FA94F940-53C1-4529-BB57-75C5C491F8D3}" type="slidenum">
              <a:rPr lang="es-ES" altLang="es-ES"/>
              <a:pPr>
                <a:defRPr/>
              </a:pPr>
              <a:t>18</a:t>
            </a:fld>
            <a:endParaRPr lang="es-ES" altLang="es-ES"/>
          </a:p>
        </p:txBody>
      </p:sp>
      <p:sp>
        <p:nvSpPr>
          <p:cNvPr id="28678" name="Text Box 1"/>
          <p:cNvSpPr txBox="1">
            <a:spLocks noChangeArrowheads="1"/>
          </p:cNvSpPr>
          <p:nvPr/>
        </p:nvSpPr>
        <p:spPr bwMode="auto">
          <a:xfrm>
            <a:off x="1908175" y="188913"/>
            <a:ext cx="4681538" cy="82550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2400" b="1">
                <a:solidFill>
                  <a:srgbClr val="000000"/>
                </a:solidFill>
                <a:latin typeface="SMMedium" charset="0"/>
              </a:rPr>
              <a:t>INTENSIDAD DE UNA ONDA</a:t>
            </a:r>
          </a:p>
        </p:txBody>
      </p:sp>
      <p:sp>
        <p:nvSpPr>
          <p:cNvPr id="28679" name="Text Box 2"/>
          <p:cNvSpPr txBox="1">
            <a:spLocks noChangeArrowheads="1"/>
          </p:cNvSpPr>
          <p:nvPr/>
        </p:nvSpPr>
        <p:spPr bwMode="auto">
          <a:xfrm>
            <a:off x="395288" y="1119188"/>
            <a:ext cx="8283575" cy="581025"/>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Una onda </a:t>
            </a:r>
            <a:r>
              <a:rPr lang="es-ES" altLang="es-ES" sz="1600">
                <a:solidFill>
                  <a:srgbClr val="0000FF"/>
                </a:solidFill>
                <a:latin typeface="Arial" charset="0"/>
              </a:rPr>
              <a:t>transporta energía</a:t>
            </a:r>
            <a:r>
              <a:rPr lang="es-ES" altLang="es-ES" sz="1600">
                <a:solidFill>
                  <a:srgbClr val="000000"/>
                </a:solidFill>
                <a:latin typeface="Arial" charset="0"/>
              </a:rPr>
              <a:t> desde el foco emisor al medio. Para caracterizar la propagación de la energía por la onda se define la magnitud denominada intensidad  </a:t>
            </a:r>
          </a:p>
        </p:txBody>
      </p:sp>
      <p:sp>
        <p:nvSpPr>
          <p:cNvPr id="28680" name="Text Box 3"/>
          <p:cNvSpPr txBox="1">
            <a:spLocks noChangeArrowheads="1"/>
          </p:cNvSpPr>
          <p:nvPr/>
        </p:nvSpPr>
        <p:spPr bwMode="auto">
          <a:xfrm>
            <a:off x="395288" y="1844675"/>
            <a:ext cx="8255000" cy="823913"/>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a:t>
            </a:r>
            <a:r>
              <a:rPr lang="es-ES" altLang="es-ES" sz="1600">
                <a:solidFill>
                  <a:srgbClr val="0000FF"/>
                </a:solidFill>
                <a:latin typeface="Arial" charset="0"/>
              </a:rPr>
              <a:t>intensidad de una onda</a:t>
            </a:r>
            <a:r>
              <a:rPr lang="es-ES" altLang="es-ES" sz="1600">
                <a:solidFill>
                  <a:srgbClr val="000000"/>
                </a:solidFill>
                <a:latin typeface="Arial" charset="0"/>
              </a:rPr>
              <a:t> en un punto es la energía que pasa en cada unidad de tiempo por la unidad de superficie situada perpendicularmente a la dirección de propagación  </a:t>
            </a:r>
          </a:p>
        </p:txBody>
      </p:sp>
      <p:sp>
        <p:nvSpPr>
          <p:cNvPr id="28681" name="Text Box 4"/>
          <p:cNvSpPr txBox="1">
            <a:spLocks noChangeArrowheads="1"/>
          </p:cNvSpPr>
          <p:nvPr/>
        </p:nvSpPr>
        <p:spPr bwMode="auto">
          <a:xfrm>
            <a:off x="385763" y="3001963"/>
            <a:ext cx="8342312" cy="336550"/>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intensidad </a:t>
            </a:r>
            <a:r>
              <a:rPr lang="es-ES" altLang="es-ES" sz="1600">
                <a:solidFill>
                  <a:srgbClr val="0000FF"/>
                </a:solidFill>
                <a:latin typeface="Arial" charset="0"/>
              </a:rPr>
              <a:t>es una potencia por unidad de superficie</a:t>
            </a:r>
          </a:p>
        </p:txBody>
      </p:sp>
      <p:grpSp>
        <p:nvGrpSpPr>
          <p:cNvPr id="28682" name="Group 5"/>
          <p:cNvGrpSpPr>
            <a:grpSpLocks/>
          </p:cNvGrpSpPr>
          <p:nvPr/>
        </p:nvGrpSpPr>
        <p:grpSpPr bwMode="auto">
          <a:xfrm>
            <a:off x="385763" y="3429000"/>
            <a:ext cx="3638550" cy="350838"/>
            <a:chOff x="243" y="2160"/>
            <a:chExt cx="2292" cy="221"/>
          </a:xfrm>
        </p:grpSpPr>
        <p:sp>
          <p:nvSpPr>
            <p:cNvPr id="28698" name="Rectangle 6"/>
            <p:cNvSpPr>
              <a:spLocks noChangeArrowheads="1"/>
            </p:cNvSpPr>
            <p:nvPr/>
          </p:nvSpPr>
          <p:spPr bwMode="auto">
            <a:xfrm>
              <a:off x="1956" y="2163"/>
              <a:ext cx="415" cy="218"/>
            </a:xfrm>
            <a:prstGeom prst="rect">
              <a:avLst/>
            </a:prstGeom>
            <a:solidFill>
              <a:srgbClr val="CC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8699" name="Text Box 7"/>
            <p:cNvSpPr txBox="1">
              <a:spLocks noChangeArrowheads="1"/>
            </p:cNvSpPr>
            <p:nvPr/>
          </p:nvSpPr>
          <p:spPr bwMode="auto">
            <a:xfrm>
              <a:off x="243" y="2160"/>
              <a:ext cx="2292" cy="211"/>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unidad de intensidad es  W m</a:t>
              </a:r>
              <a:r>
                <a:rPr lang="es-ES" altLang="es-ES" sz="1600" baseline="30000">
                  <a:solidFill>
                    <a:srgbClr val="000000"/>
                  </a:solidFill>
                  <a:latin typeface="Arial" charset="0"/>
                </a:rPr>
                <a:t>-2</a:t>
              </a:r>
            </a:p>
          </p:txBody>
        </p:sp>
      </p:grpSp>
      <p:sp>
        <p:nvSpPr>
          <p:cNvPr id="28683" name="Rectangle 9"/>
          <p:cNvSpPr>
            <a:spLocks noChangeArrowheads="1"/>
          </p:cNvSpPr>
          <p:nvPr/>
        </p:nvSpPr>
        <p:spPr bwMode="auto">
          <a:xfrm>
            <a:off x="0" y="3233738"/>
            <a:ext cx="9144000"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28684" name="Object 10"/>
          <p:cNvGraphicFramePr>
            <a:graphicFrameLocks noChangeAspect="1"/>
          </p:cNvGraphicFramePr>
          <p:nvPr/>
        </p:nvGraphicFramePr>
        <p:xfrm>
          <a:off x="600075" y="4040188"/>
          <a:ext cx="1174750" cy="614362"/>
        </p:xfrm>
        <a:graphic>
          <a:graphicData uri="http://schemas.openxmlformats.org/presentationml/2006/ole">
            <mc:AlternateContent xmlns:mc="http://schemas.openxmlformats.org/markup-compatibility/2006">
              <mc:Choice xmlns:v="urn:schemas-microsoft-com:vml" Requires="v">
                <p:oleObj spid="_x0000_s28708" name="Ecuación" r:id="rId5" imgW="685800" imgH="342900" progId="Equation.3">
                  <p:embed/>
                </p:oleObj>
              </mc:Choice>
              <mc:Fallback>
                <p:oleObj name="Ecuación" r:id="rId5" imgW="685800" imgH="3429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75" y="4040188"/>
                        <a:ext cx="11747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5" name="Rectangle 11"/>
          <p:cNvSpPr>
            <a:spLocks noChangeArrowheads="1"/>
          </p:cNvSpPr>
          <p:nvPr/>
        </p:nvSpPr>
        <p:spPr bwMode="auto">
          <a:xfrm>
            <a:off x="0" y="3233738"/>
            <a:ext cx="9144000"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28686" name="Object 12"/>
          <p:cNvGraphicFramePr>
            <a:graphicFrameLocks noChangeAspect="1"/>
          </p:cNvGraphicFramePr>
          <p:nvPr/>
        </p:nvGraphicFramePr>
        <p:xfrm>
          <a:off x="2093913" y="4076700"/>
          <a:ext cx="1060450" cy="588963"/>
        </p:xfrm>
        <a:graphic>
          <a:graphicData uri="http://schemas.openxmlformats.org/presentationml/2006/ole">
            <mc:AlternateContent xmlns:mc="http://schemas.openxmlformats.org/markup-compatibility/2006">
              <mc:Choice xmlns:v="urn:schemas-microsoft-com:vml" Requires="v">
                <p:oleObj spid="_x0000_s28709" name="Ecuación" r:id="rId7" imgW="647419" imgH="342751" progId="Equation.3">
                  <p:embed/>
                </p:oleObj>
              </mc:Choice>
              <mc:Fallback>
                <p:oleObj name="Ecuación" r:id="rId7" imgW="647419" imgH="342751"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3913" y="4076700"/>
                        <a:ext cx="106045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7" name="Rectangle 13"/>
          <p:cNvSpPr>
            <a:spLocks noChangeArrowheads="1"/>
          </p:cNvSpPr>
          <p:nvPr/>
        </p:nvSpPr>
        <p:spPr bwMode="auto">
          <a:xfrm>
            <a:off x="0" y="3233738"/>
            <a:ext cx="9144000"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28688" name="Object 14"/>
          <p:cNvGraphicFramePr>
            <a:graphicFrameLocks noChangeAspect="1"/>
          </p:cNvGraphicFramePr>
          <p:nvPr/>
        </p:nvGraphicFramePr>
        <p:xfrm>
          <a:off x="3492500" y="4076700"/>
          <a:ext cx="2389188" cy="617538"/>
        </p:xfrm>
        <a:graphic>
          <a:graphicData uri="http://schemas.openxmlformats.org/presentationml/2006/ole">
            <mc:AlternateContent xmlns:mc="http://schemas.openxmlformats.org/markup-compatibility/2006">
              <mc:Choice xmlns:v="urn:schemas-microsoft-com:vml" Requires="v">
                <p:oleObj spid="_x0000_s28710" name="Ecuación" r:id="rId9" imgW="1155700" imgH="342900" progId="Equation.3">
                  <p:embed/>
                </p:oleObj>
              </mc:Choice>
              <mc:Fallback>
                <p:oleObj name="Ecuación" r:id="rId9" imgW="1155700" imgH="3429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2500" y="4076700"/>
                        <a:ext cx="2389188"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9" name="Rectangle 15"/>
          <p:cNvSpPr>
            <a:spLocks noChangeArrowheads="1"/>
          </p:cNvSpPr>
          <p:nvPr/>
        </p:nvSpPr>
        <p:spPr bwMode="auto">
          <a:xfrm>
            <a:off x="0" y="3233738"/>
            <a:ext cx="9144000"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28690" name="Object 16"/>
          <p:cNvGraphicFramePr>
            <a:graphicFrameLocks noChangeAspect="1"/>
          </p:cNvGraphicFramePr>
          <p:nvPr/>
        </p:nvGraphicFramePr>
        <p:xfrm>
          <a:off x="755650" y="5013325"/>
          <a:ext cx="1919288" cy="574675"/>
        </p:xfrm>
        <a:graphic>
          <a:graphicData uri="http://schemas.openxmlformats.org/presentationml/2006/ole">
            <mc:AlternateContent xmlns:mc="http://schemas.openxmlformats.org/markup-compatibility/2006">
              <mc:Choice xmlns:v="urn:schemas-microsoft-com:vml" Requires="v">
                <p:oleObj spid="_x0000_s28711" name="Ecuación" r:id="rId11" imgW="837836" imgH="342751" progId="Equation.3">
                  <p:embed/>
                </p:oleObj>
              </mc:Choice>
              <mc:Fallback>
                <p:oleObj name="Ecuación" r:id="rId11" imgW="837836" imgH="342751"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650" y="5013325"/>
                        <a:ext cx="1919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91" name="Rectangle 17"/>
          <p:cNvSpPr>
            <a:spLocks noChangeArrowheads="1"/>
          </p:cNvSpPr>
          <p:nvPr/>
        </p:nvSpPr>
        <p:spPr bwMode="auto">
          <a:xfrm>
            <a:off x="0" y="3233738"/>
            <a:ext cx="9144000"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28692" name="Rectangle 18"/>
          <p:cNvSpPr>
            <a:spLocks noChangeArrowheads="1"/>
          </p:cNvSpPr>
          <p:nvPr/>
        </p:nvSpPr>
        <p:spPr bwMode="auto">
          <a:xfrm>
            <a:off x="0" y="3233738"/>
            <a:ext cx="9144000"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28693" name="Object 19"/>
          <p:cNvGraphicFramePr>
            <a:graphicFrameLocks noChangeAspect="1"/>
          </p:cNvGraphicFramePr>
          <p:nvPr/>
        </p:nvGraphicFramePr>
        <p:xfrm>
          <a:off x="3203575" y="5013325"/>
          <a:ext cx="3744913" cy="636588"/>
        </p:xfrm>
        <a:graphic>
          <a:graphicData uri="http://schemas.openxmlformats.org/presentationml/2006/ole">
            <mc:AlternateContent xmlns:mc="http://schemas.openxmlformats.org/markup-compatibility/2006">
              <mc:Choice xmlns:v="urn:schemas-microsoft-com:vml" Requires="v">
                <p:oleObj spid="_x0000_s28712" name="Ecuación" r:id="rId13" imgW="2095500" imgH="342900" progId="Equation.3">
                  <p:embed/>
                </p:oleObj>
              </mc:Choice>
              <mc:Fallback>
                <p:oleObj name="Ecuación" r:id="rId13" imgW="2095500" imgH="34290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3575" y="5013325"/>
                        <a:ext cx="3744913"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94" name="Text Box 20"/>
          <p:cNvSpPr txBox="1">
            <a:spLocks noChangeArrowheads="1"/>
          </p:cNvSpPr>
          <p:nvPr/>
        </p:nvSpPr>
        <p:spPr bwMode="auto">
          <a:xfrm>
            <a:off x="468313" y="5876925"/>
            <a:ext cx="7848600" cy="647700"/>
          </a:xfrm>
          <a:prstGeom prst="rect">
            <a:avLst/>
          </a:prstGeom>
          <a:solidFill>
            <a:srgbClr val="C6FCA2"/>
          </a:solidFill>
          <a:ln w="9360" cap="sq">
            <a:solidFill>
              <a:srgbClr val="000000"/>
            </a:solidFill>
            <a:miter lim="800000"/>
            <a:headEnd/>
            <a:tailEnd/>
          </a:ln>
          <a:effectLst>
            <a:outerShdw dist="107933" dir="2700000" algn="ctr" rotWithShape="0">
              <a:srgbClr val="000000"/>
            </a:outerShdw>
          </a:effectLst>
        </p:spPr>
        <p:txBody>
          <a:bodyPr lIns="90000" tIns="46800" rIns="90000" bIns="46800"/>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800">
                <a:solidFill>
                  <a:srgbClr val="000000"/>
                </a:solidFill>
                <a:latin typeface="Arial Narrow" pitchFamily="32" charset="0"/>
              </a:rPr>
              <a:t>La energía de vibración es directamente proporcional al cuadrado de la frecuencia de oscilación y al cuadrado de la amplitud de la onda</a:t>
            </a:r>
            <a:r>
              <a:rPr lang="es-ES" altLang="es-ES" sz="1800">
                <a:solidFill>
                  <a:srgbClr val="000000"/>
                </a:solidFill>
                <a:latin typeface="Arial" charset="0"/>
              </a:rPr>
              <a:t>.</a:t>
            </a:r>
          </a:p>
        </p:txBody>
      </p:sp>
      <p:graphicFrame>
        <p:nvGraphicFramePr>
          <p:cNvPr id="28695" name="1 Objeto"/>
          <p:cNvGraphicFramePr>
            <a:graphicFrameLocks noChangeAspect="1"/>
          </p:cNvGraphicFramePr>
          <p:nvPr/>
        </p:nvGraphicFramePr>
        <p:xfrm>
          <a:off x="5708650" y="2901950"/>
          <a:ext cx="895350" cy="569913"/>
        </p:xfrm>
        <a:graphic>
          <a:graphicData uri="http://schemas.openxmlformats.org/presentationml/2006/ole">
            <mc:AlternateContent xmlns:mc="http://schemas.openxmlformats.org/markup-compatibility/2006">
              <mc:Choice xmlns:v="urn:schemas-microsoft-com:vml" Requires="v">
                <p:oleObj spid="_x0000_s28713" name="Ecuación" r:id="rId15" imgW="380835" imgH="355446" progId="Equation.3">
                  <p:embed/>
                </p:oleObj>
              </mc:Choice>
              <mc:Fallback>
                <p:oleObj name="Ecuación" r:id="rId15" imgW="380835" imgH="355446" progId="Equation.3">
                  <p:embed/>
                  <p:pic>
                    <p:nvPicPr>
                      <p:cNvPr id="0" name="1 Objet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8650" y="2901950"/>
                        <a:ext cx="895350" cy="5699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6" name="2 Objeto"/>
          <p:cNvGraphicFramePr>
            <a:graphicFrameLocks noChangeAspect="1"/>
          </p:cNvGraphicFramePr>
          <p:nvPr/>
        </p:nvGraphicFramePr>
        <p:xfrm>
          <a:off x="7023100" y="2884488"/>
          <a:ext cx="746125" cy="571500"/>
        </p:xfrm>
        <a:graphic>
          <a:graphicData uri="http://schemas.openxmlformats.org/presentationml/2006/ole">
            <mc:AlternateContent xmlns:mc="http://schemas.openxmlformats.org/markup-compatibility/2006">
              <mc:Choice xmlns:v="urn:schemas-microsoft-com:vml" Requires="v">
                <p:oleObj spid="_x0000_s28714" name="Ecuación" r:id="rId17" imgW="317225" imgH="355292" progId="Equation.3">
                  <p:embed/>
                </p:oleObj>
              </mc:Choice>
              <mc:Fallback>
                <p:oleObj name="Ecuación" r:id="rId17" imgW="317225" imgH="355292" progId="Equation.3">
                  <p:embed/>
                  <p:pic>
                    <p:nvPicPr>
                      <p:cNvPr id="0" name="2 Objet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23100" y="2884488"/>
                        <a:ext cx="746125" cy="571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7" name="3 Objeto"/>
          <p:cNvGraphicFramePr>
            <a:graphicFrameLocks noChangeAspect="1"/>
          </p:cNvGraphicFramePr>
          <p:nvPr/>
        </p:nvGraphicFramePr>
        <p:xfrm>
          <a:off x="6408738" y="4213225"/>
          <a:ext cx="1076325" cy="342900"/>
        </p:xfrm>
        <a:graphic>
          <a:graphicData uri="http://schemas.openxmlformats.org/presentationml/2006/ole">
            <mc:AlternateContent xmlns:mc="http://schemas.openxmlformats.org/markup-compatibility/2006">
              <mc:Choice xmlns:v="urn:schemas-microsoft-com:vml" Requires="v">
                <p:oleObj spid="_x0000_s28715" name="Ecuación" r:id="rId19" imgW="520474" imgH="190417" progId="Equation.3">
                  <p:embed/>
                </p:oleObj>
              </mc:Choice>
              <mc:Fallback>
                <p:oleObj name="Ecuación" r:id="rId19" imgW="520474" imgH="190417" progId="Equation.3">
                  <p:embed/>
                  <p:pic>
                    <p:nvPicPr>
                      <p:cNvPr id="0" name="3 Objet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08738" y="4213225"/>
                        <a:ext cx="10763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29698" name="Text Box 1"/>
          <p:cNvSpPr txBox="1">
            <a:spLocks noChangeArrowheads="1"/>
          </p:cNvSpPr>
          <p:nvPr/>
        </p:nvSpPr>
        <p:spPr bwMode="auto">
          <a:xfrm>
            <a:off x="250825" y="4437063"/>
            <a:ext cx="1433513" cy="309562"/>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p:txBody>
      </p:sp>
      <p:sp>
        <p:nvSpPr>
          <p:cNvPr id="29699" name="Text Box 1"/>
          <p:cNvSpPr txBox="1">
            <a:spLocks noChangeArrowheads="1"/>
          </p:cNvSpPr>
          <p:nvPr/>
        </p:nvSpPr>
        <p:spPr bwMode="auto">
          <a:xfrm>
            <a:off x="5076825" y="5524500"/>
            <a:ext cx="1655763" cy="717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15" name="3 Marcador de número de diapositiva"/>
          <p:cNvSpPr>
            <a:spLocks noGrp="1"/>
          </p:cNvSpPr>
          <p:nvPr>
            <p:ph type="sldNum" sz="quarter" idx="12"/>
          </p:nvPr>
        </p:nvSpPr>
        <p:spPr/>
        <p:txBody>
          <a:bodyPr/>
          <a:lstStyle/>
          <a:p>
            <a:pPr>
              <a:defRPr/>
            </a:pPr>
            <a:fld id="{94251B3F-D72B-4F1A-B874-71F369E1934F}" type="slidenum">
              <a:rPr lang="es-ES" altLang="es-ES"/>
              <a:pPr>
                <a:defRPr/>
              </a:pPr>
              <a:t>19</a:t>
            </a:fld>
            <a:endParaRPr lang="es-ES" altLang="es-ES"/>
          </a:p>
        </p:txBody>
      </p:sp>
      <p:sp>
        <p:nvSpPr>
          <p:cNvPr id="25601" name="AutoShape 1"/>
          <p:cNvSpPr>
            <a:spLocks noChangeArrowheads="1"/>
          </p:cNvSpPr>
          <p:nvPr/>
        </p:nvSpPr>
        <p:spPr bwMode="auto">
          <a:xfrm>
            <a:off x="395288" y="1700213"/>
            <a:ext cx="1873250" cy="623887"/>
          </a:xfrm>
          <a:prstGeom prst="bevel">
            <a:avLst>
              <a:gd name="adj" fmla="val 12500"/>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ct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2000" b="1">
                <a:solidFill>
                  <a:srgbClr val="0000FF"/>
                </a:solidFill>
              </a:rPr>
              <a:t>Absorción</a:t>
            </a:r>
          </a:p>
        </p:txBody>
      </p:sp>
      <p:sp>
        <p:nvSpPr>
          <p:cNvPr id="25602" name="Text Box 2"/>
          <p:cNvSpPr txBox="1">
            <a:spLocks noChangeArrowheads="1"/>
          </p:cNvSpPr>
          <p:nvPr/>
        </p:nvSpPr>
        <p:spPr bwMode="auto">
          <a:xfrm>
            <a:off x="395288" y="404813"/>
            <a:ext cx="8228012" cy="401637"/>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Se llama </a:t>
            </a:r>
            <a:r>
              <a:rPr lang="es-ES" altLang="es-ES" sz="2000">
                <a:solidFill>
                  <a:srgbClr val="0000FF"/>
                </a:solidFill>
                <a:latin typeface="Arial" charset="0"/>
              </a:rPr>
              <a:t>amortiguación</a:t>
            </a:r>
            <a:r>
              <a:rPr lang="es-ES" altLang="es-ES" sz="1600">
                <a:solidFill>
                  <a:srgbClr val="000000"/>
                </a:solidFill>
                <a:latin typeface="Arial" charset="0"/>
              </a:rPr>
              <a:t> a la disminución de la amplitud de una onda. </a:t>
            </a:r>
          </a:p>
        </p:txBody>
      </p:sp>
      <p:sp>
        <p:nvSpPr>
          <p:cNvPr id="25603" name="Rectangle 3"/>
          <p:cNvSpPr>
            <a:spLocks noChangeArrowheads="1"/>
          </p:cNvSpPr>
          <p:nvPr/>
        </p:nvSpPr>
        <p:spPr bwMode="auto">
          <a:xfrm>
            <a:off x="323850" y="981075"/>
            <a:ext cx="8320088" cy="581025"/>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marL="203200" indent="-201613" algn="just" eaLnBrk="0" hangingPunct="0">
              <a:spcBef>
                <a:spcPts val="1000"/>
              </a:spcBef>
              <a:buClrTx/>
              <a:buFontTx/>
              <a:buNone/>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pPr>
            <a:r>
              <a:rPr lang="es-ES" altLang="es-ES" sz="1600">
                <a:solidFill>
                  <a:srgbClr val="0000FF"/>
                </a:solidFill>
                <a:latin typeface="Symbol" pitchFamily="16" charset="2"/>
              </a:rPr>
              <a:t></a:t>
            </a:r>
            <a:r>
              <a:rPr lang="es-ES" altLang="es-ES" sz="1600">
                <a:solidFill>
                  <a:srgbClr val="000000"/>
                </a:solidFill>
              </a:rPr>
              <a:t>  Una onda se amortigua a medida que avanza, por dos causas: </a:t>
            </a:r>
            <a:r>
              <a:rPr lang="es-ES" altLang="es-ES" sz="1600">
                <a:solidFill>
                  <a:srgbClr val="0000FF"/>
                </a:solidFill>
              </a:rPr>
              <a:t>la absorción</a:t>
            </a:r>
            <a:r>
              <a:rPr lang="es-ES" altLang="es-ES" sz="1600">
                <a:solidFill>
                  <a:srgbClr val="000000"/>
                </a:solidFill>
              </a:rPr>
              <a:t> del medio y </a:t>
            </a:r>
            <a:r>
              <a:rPr lang="es-ES" altLang="es-ES" sz="1600">
                <a:solidFill>
                  <a:srgbClr val="0000FF"/>
                </a:solidFill>
              </a:rPr>
              <a:t>la atenuación</a:t>
            </a:r>
            <a:r>
              <a:rPr lang="es-ES" altLang="es-ES" sz="1600">
                <a:solidFill>
                  <a:srgbClr val="000000"/>
                </a:solidFill>
              </a:rPr>
              <a:t> con la distancia</a:t>
            </a:r>
          </a:p>
        </p:txBody>
      </p:sp>
      <p:sp>
        <p:nvSpPr>
          <p:cNvPr id="25604" name="Text Box 4"/>
          <p:cNvSpPr txBox="1">
            <a:spLocks noChangeArrowheads="1"/>
          </p:cNvSpPr>
          <p:nvPr/>
        </p:nvSpPr>
        <p:spPr bwMode="auto">
          <a:xfrm>
            <a:off x="323850" y="2492375"/>
            <a:ext cx="4206875" cy="1079500"/>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Se llama </a:t>
            </a:r>
            <a:r>
              <a:rPr lang="es-ES" altLang="es-ES" sz="1600">
                <a:solidFill>
                  <a:srgbClr val="0000FF"/>
                </a:solidFill>
                <a:latin typeface="Arial" charset="0"/>
              </a:rPr>
              <a:t>absorción </a:t>
            </a:r>
            <a:r>
              <a:rPr lang="es-ES" altLang="es-ES" sz="1600">
                <a:solidFill>
                  <a:srgbClr val="000000"/>
                </a:solidFill>
                <a:latin typeface="Arial" charset="0"/>
              </a:rPr>
              <a:t>a la disminución de la amplitud de una onda debido a la interacción con el medio material por el que viaja.</a:t>
            </a:r>
          </a:p>
        </p:txBody>
      </p:sp>
      <p:sp>
        <p:nvSpPr>
          <p:cNvPr id="25605" name="Text Box 5"/>
          <p:cNvSpPr txBox="1">
            <a:spLocks noChangeArrowheads="1"/>
          </p:cNvSpPr>
          <p:nvPr/>
        </p:nvSpPr>
        <p:spPr bwMode="auto">
          <a:xfrm>
            <a:off x="323850" y="3716338"/>
            <a:ext cx="4206875" cy="587375"/>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90500" indent="-188913"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3200">
                <a:solidFill>
                  <a:schemeClr val="tx1"/>
                </a:solidFill>
                <a:latin typeface="Rockwell" pitchFamily="18" charset="0"/>
              </a:defRPr>
            </a:lvl1pPr>
            <a:lvl2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600">
                <a:solidFill>
                  <a:schemeClr val="tx1"/>
                </a:solidFill>
                <a:latin typeface="Rockwell" pitchFamily="18" charset="0"/>
              </a:defRPr>
            </a:lvl2pPr>
            <a:lvl3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300">
                <a:solidFill>
                  <a:schemeClr val="tx1"/>
                </a:solidFill>
                <a:latin typeface="Rockwell" pitchFamily="18" charset="0"/>
              </a:defRPr>
            </a:lvl3pPr>
            <a:lvl4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000">
                <a:solidFill>
                  <a:schemeClr val="tx1"/>
                </a:solidFill>
                <a:latin typeface="Rockwell" pitchFamily="18" charset="0"/>
              </a:defRPr>
            </a:lvl4pPr>
            <a:lvl5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disminución de la amplitud de la onda es exponencial:</a:t>
            </a:r>
          </a:p>
        </p:txBody>
      </p:sp>
      <p:grpSp>
        <p:nvGrpSpPr>
          <p:cNvPr id="25606" name="Group 6"/>
          <p:cNvGrpSpPr>
            <a:grpSpLocks/>
          </p:cNvGrpSpPr>
          <p:nvPr/>
        </p:nvGrpSpPr>
        <p:grpSpPr bwMode="auto">
          <a:xfrm>
            <a:off x="5126038" y="1773238"/>
            <a:ext cx="3622675" cy="3427412"/>
            <a:chOff x="3152" y="1389"/>
            <a:chExt cx="2282" cy="2159"/>
          </a:xfrm>
        </p:grpSpPr>
        <p:pic>
          <p:nvPicPr>
            <p:cNvPr id="297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3" y="1389"/>
              <a:ext cx="2281" cy="162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13" name="Text Box 8"/>
            <p:cNvSpPr txBox="1">
              <a:spLocks noChangeArrowheads="1"/>
            </p:cNvSpPr>
            <p:nvPr/>
          </p:nvSpPr>
          <p:spPr bwMode="auto">
            <a:xfrm>
              <a:off x="3152" y="3023"/>
              <a:ext cx="2280" cy="525"/>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95250" indent="-93663" defTabSz="449263">
                <a:tabLst>
                  <a:tab pos="95250" algn="l"/>
                  <a:tab pos="1009650" algn="l"/>
                  <a:tab pos="1924050" algn="l"/>
                  <a:tab pos="2838450" algn="l"/>
                  <a:tab pos="3752850" algn="l"/>
                  <a:tab pos="4667250" algn="l"/>
                  <a:tab pos="5581650" algn="l"/>
                  <a:tab pos="6496050" algn="l"/>
                  <a:tab pos="7410450" algn="l"/>
                  <a:tab pos="8324850" algn="l"/>
                  <a:tab pos="9239250" algn="l"/>
                  <a:tab pos="10153650" algn="l"/>
                </a:tabLst>
                <a:defRPr sz="3200">
                  <a:solidFill>
                    <a:schemeClr val="tx1"/>
                  </a:solidFill>
                  <a:latin typeface="Rockwell" pitchFamily="18" charset="0"/>
                </a:defRPr>
              </a:lvl1pPr>
              <a:lvl2pPr defTabSz="449263">
                <a:tabLst>
                  <a:tab pos="95250" algn="l"/>
                  <a:tab pos="1009650" algn="l"/>
                  <a:tab pos="1924050" algn="l"/>
                  <a:tab pos="2838450" algn="l"/>
                  <a:tab pos="3752850" algn="l"/>
                  <a:tab pos="4667250" algn="l"/>
                  <a:tab pos="5581650" algn="l"/>
                  <a:tab pos="6496050" algn="l"/>
                  <a:tab pos="7410450" algn="l"/>
                  <a:tab pos="8324850" algn="l"/>
                  <a:tab pos="9239250" algn="l"/>
                  <a:tab pos="10153650" algn="l"/>
                </a:tabLst>
                <a:defRPr sz="2600">
                  <a:solidFill>
                    <a:schemeClr val="tx1"/>
                  </a:solidFill>
                  <a:latin typeface="Rockwell" pitchFamily="18" charset="0"/>
                </a:defRPr>
              </a:lvl2pPr>
              <a:lvl3pPr defTabSz="449263">
                <a:tabLst>
                  <a:tab pos="95250" algn="l"/>
                  <a:tab pos="1009650" algn="l"/>
                  <a:tab pos="1924050" algn="l"/>
                  <a:tab pos="2838450" algn="l"/>
                  <a:tab pos="3752850" algn="l"/>
                  <a:tab pos="4667250" algn="l"/>
                  <a:tab pos="5581650" algn="l"/>
                  <a:tab pos="6496050" algn="l"/>
                  <a:tab pos="7410450" algn="l"/>
                  <a:tab pos="8324850" algn="l"/>
                  <a:tab pos="9239250" algn="l"/>
                  <a:tab pos="10153650" algn="l"/>
                </a:tabLst>
                <a:defRPr sz="2300">
                  <a:solidFill>
                    <a:schemeClr val="tx1"/>
                  </a:solidFill>
                  <a:latin typeface="Rockwell" pitchFamily="18" charset="0"/>
                </a:defRPr>
              </a:lvl3pPr>
              <a:lvl4pPr defTabSz="449263">
                <a:tabLst>
                  <a:tab pos="95250" algn="l"/>
                  <a:tab pos="1009650" algn="l"/>
                  <a:tab pos="1924050" algn="l"/>
                  <a:tab pos="2838450" algn="l"/>
                  <a:tab pos="3752850" algn="l"/>
                  <a:tab pos="4667250" algn="l"/>
                  <a:tab pos="5581650" algn="l"/>
                  <a:tab pos="6496050" algn="l"/>
                  <a:tab pos="7410450" algn="l"/>
                  <a:tab pos="8324850" algn="l"/>
                  <a:tab pos="9239250" algn="l"/>
                  <a:tab pos="10153650" algn="l"/>
                </a:tabLst>
                <a:defRPr sz="2000">
                  <a:solidFill>
                    <a:schemeClr val="tx1"/>
                  </a:solidFill>
                  <a:latin typeface="Rockwell" pitchFamily="18" charset="0"/>
                </a:defRPr>
              </a:lvl4pPr>
              <a:lvl5pPr defTabSz="449263">
                <a:tabLst>
                  <a:tab pos="95250" algn="l"/>
                  <a:tab pos="1009650" algn="l"/>
                  <a:tab pos="1924050" algn="l"/>
                  <a:tab pos="2838450" algn="l"/>
                  <a:tab pos="3752850" algn="l"/>
                  <a:tab pos="4667250" algn="l"/>
                  <a:tab pos="5581650" algn="l"/>
                  <a:tab pos="6496050" algn="l"/>
                  <a:tab pos="7410450" algn="l"/>
                  <a:tab pos="8324850" algn="l"/>
                  <a:tab pos="9239250" algn="l"/>
                  <a:tab pos="1015365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95250" algn="l"/>
                  <a:tab pos="1009650" algn="l"/>
                  <a:tab pos="1924050" algn="l"/>
                  <a:tab pos="2838450" algn="l"/>
                  <a:tab pos="3752850" algn="l"/>
                  <a:tab pos="4667250" algn="l"/>
                  <a:tab pos="5581650" algn="l"/>
                  <a:tab pos="6496050" algn="l"/>
                  <a:tab pos="7410450" algn="l"/>
                  <a:tab pos="8324850" algn="l"/>
                  <a:tab pos="9239250" algn="l"/>
                  <a:tab pos="1015365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95250" algn="l"/>
                  <a:tab pos="1009650" algn="l"/>
                  <a:tab pos="1924050" algn="l"/>
                  <a:tab pos="2838450" algn="l"/>
                  <a:tab pos="3752850" algn="l"/>
                  <a:tab pos="4667250" algn="l"/>
                  <a:tab pos="5581650" algn="l"/>
                  <a:tab pos="6496050" algn="l"/>
                  <a:tab pos="7410450" algn="l"/>
                  <a:tab pos="8324850" algn="l"/>
                  <a:tab pos="9239250" algn="l"/>
                  <a:tab pos="1015365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95250" algn="l"/>
                  <a:tab pos="1009650" algn="l"/>
                  <a:tab pos="1924050" algn="l"/>
                  <a:tab pos="2838450" algn="l"/>
                  <a:tab pos="3752850" algn="l"/>
                  <a:tab pos="4667250" algn="l"/>
                  <a:tab pos="5581650" algn="l"/>
                  <a:tab pos="6496050" algn="l"/>
                  <a:tab pos="7410450" algn="l"/>
                  <a:tab pos="8324850" algn="l"/>
                  <a:tab pos="9239250" algn="l"/>
                  <a:tab pos="1015365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95250" algn="l"/>
                  <a:tab pos="1009650" algn="l"/>
                  <a:tab pos="1924050" algn="l"/>
                  <a:tab pos="2838450" algn="l"/>
                  <a:tab pos="3752850" algn="l"/>
                  <a:tab pos="4667250" algn="l"/>
                  <a:tab pos="5581650" algn="l"/>
                  <a:tab pos="6496050" algn="l"/>
                  <a:tab pos="7410450" algn="l"/>
                  <a:tab pos="8324850" algn="l"/>
                  <a:tab pos="9239250" algn="l"/>
                  <a:tab pos="10153650" algn="l"/>
                </a:tabLst>
                <a:defRPr sz="1900">
                  <a:solidFill>
                    <a:schemeClr val="tx1"/>
                  </a:solidFill>
                  <a:latin typeface="Rockwell" pitchFamily="18" charset="0"/>
                </a:defRPr>
              </a:lvl9pPr>
            </a:lstStyle>
            <a:p>
              <a:pPr algn="just" eaLnBrk="0" hangingPunct="0">
                <a:spcBef>
                  <a:spcPts val="750"/>
                </a:spcBef>
                <a:buClrTx/>
                <a:buFontTx/>
                <a:buNone/>
              </a:pPr>
              <a:r>
                <a:rPr lang="es-ES" altLang="es-ES" sz="1200">
                  <a:solidFill>
                    <a:srgbClr val="000000"/>
                  </a:solidFill>
                  <a:latin typeface="Arial" charset="0"/>
                </a:rPr>
                <a:t>El tipo de material con que se revisten las paredes de las salas de audición musical condiciona la cantidad de sonido que se recibe, ya que absorben en diferente grado las ondas sonoras</a:t>
              </a:r>
            </a:p>
          </p:txBody>
        </p:sp>
      </p:grpSp>
      <p:graphicFrame>
        <p:nvGraphicFramePr>
          <p:cNvPr id="25609" name="Object 9"/>
          <p:cNvGraphicFramePr>
            <a:graphicFrameLocks noChangeAspect="1"/>
          </p:cNvGraphicFramePr>
          <p:nvPr/>
        </p:nvGraphicFramePr>
        <p:xfrm>
          <a:off x="347663" y="4448175"/>
          <a:ext cx="1206500" cy="330200"/>
        </p:xfrm>
        <a:graphic>
          <a:graphicData uri="http://schemas.openxmlformats.org/presentationml/2006/ole">
            <mc:AlternateContent xmlns:mc="http://schemas.openxmlformats.org/markup-compatibility/2006">
              <mc:Choice xmlns:v="urn:schemas-microsoft-com:vml" Requires="v">
                <p:oleObj spid="_x0000_s29716" name="Ecuación" r:id="rId6" imgW="491441" imgH="330152" progId="Equation.3">
                  <p:embed/>
                </p:oleObj>
              </mc:Choice>
              <mc:Fallback>
                <p:oleObj name="Ecuación" r:id="rId6" imgW="491441" imgH="330152"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663" y="4448175"/>
                        <a:ext cx="1206500" cy="330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0" name="Text Box 10"/>
          <p:cNvSpPr txBox="1">
            <a:spLocks noChangeArrowheads="1"/>
          </p:cNvSpPr>
          <p:nvPr/>
        </p:nvSpPr>
        <p:spPr bwMode="auto">
          <a:xfrm>
            <a:off x="1641475" y="4437063"/>
            <a:ext cx="3435350" cy="341312"/>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siendo </a:t>
            </a:r>
            <a:r>
              <a:rPr lang="es-ES" altLang="es-ES" sz="1600">
                <a:solidFill>
                  <a:srgbClr val="000000"/>
                </a:solidFill>
                <a:latin typeface="Symbol" pitchFamily="16" charset="2"/>
              </a:rPr>
              <a:t></a:t>
            </a:r>
            <a:r>
              <a:rPr lang="es-ES" altLang="es-ES" sz="1600">
                <a:solidFill>
                  <a:srgbClr val="000000"/>
                </a:solidFill>
                <a:latin typeface="Arial" charset="0"/>
              </a:rPr>
              <a:t> el coeficiente de absorción</a:t>
            </a:r>
          </a:p>
        </p:txBody>
      </p:sp>
      <p:sp>
        <p:nvSpPr>
          <p:cNvPr id="25611" name="Text Box 11"/>
          <p:cNvSpPr txBox="1">
            <a:spLocks noChangeArrowheads="1"/>
          </p:cNvSpPr>
          <p:nvPr/>
        </p:nvSpPr>
        <p:spPr bwMode="auto">
          <a:xfrm>
            <a:off x="323850" y="5589588"/>
            <a:ext cx="4206875" cy="587375"/>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intensidad es proporcional al cuadrado de la amplitud, por tanto:</a:t>
            </a:r>
          </a:p>
        </p:txBody>
      </p:sp>
      <p:graphicFrame>
        <p:nvGraphicFramePr>
          <p:cNvPr id="25612" name="Object 12"/>
          <p:cNvGraphicFramePr>
            <a:graphicFrameLocks noChangeAspect="1"/>
          </p:cNvGraphicFramePr>
          <p:nvPr/>
        </p:nvGraphicFramePr>
        <p:xfrm>
          <a:off x="5292725" y="5710238"/>
          <a:ext cx="1223963" cy="382587"/>
        </p:xfrm>
        <a:graphic>
          <a:graphicData uri="http://schemas.openxmlformats.org/presentationml/2006/ole">
            <mc:AlternateContent xmlns:mc="http://schemas.openxmlformats.org/markup-compatibility/2006">
              <mc:Choice xmlns:v="urn:schemas-microsoft-com:vml" Requires="v">
                <p:oleObj spid="_x0000_s29717" name="Ecuación" r:id="rId8" imgW="491473" imgH="330173" progId="Equation.3">
                  <p:embed/>
                </p:oleObj>
              </mc:Choice>
              <mc:Fallback>
                <p:oleObj name="Ecuación" r:id="rId8" imgW="491473" imgH="330173"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5710238"/>
                        <a:ext cx="1223963" cy="38258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 Box 5"/>
          <p:cNvSpPr txBox="1">
            <a:spLocks noChangeArrowheads="1"/>
          </p:cNvSpPr>
          <p:nvPr/>
        </p:nvSpPr>
        <p:spPr bwMode="auto">
          <a:xfrm>
            <a:off x="277813" y="4868863"/>
            <a:ext cx="4510087" cy="587375"/>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90500" indent="-188913"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3200">
                <a:solidFill>
                  <a:schemeClr val="tx1"/>
                </a:solidFill>
                <a:latin typeface="Rockwell" pitchFamily="18" charset="0"/>
              </a:defRPr>
            </a:lvl1pPr>
            <a:lvl2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600">
                <a:solidFill>
                  <a:schemeClr val="tx1"/>
                </a:solidFill>
                <a:latin typeface="Rockwell" pitchFamily="18" charset="0"/>
              </a:defRPr>
            </a:lvl2pPr>
            <a:lvl3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300">
                <a:solidFill>
                  <a:schemeClr val="tx1"/>
                </a:solidFill>
                <a:latin typeface="Rockwell" pitchFamily="18" charset="0"/>
              </a:defRPr>
            </a:lvl3pPr>
            <a:lvl4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000">
                <a:solidFill>
                  <a:schemeClr val="tx1"/>
                </a:solidFill>
                <a:latin typeface="Rockwell" pitchFamily="18" charset="0"/>
              </a:defRPr>
            </a:lvl4pPr>
            <a:lvl5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disminución de la intensidad de la onda se traduce en una </a:t>
            </a:r>
            <a:r>
              <a:rPr lang="es-ES" altLang="es-ES" sz="1600">
                <a:solidFill>
                  <a:srgbClr val="0000FF"/>
                </a:solidFill>
                <a:latin typeface="Arial" charset="0"/>
              </a:rPr>
              <a:t>disminución de la amplitud</a:t>
            </a:r>
            <a:r>
              <a:rPr lang="es-ES" altLang="es-ES" sz="1600">
                <a:solidFill>
                  <a:srgbClr val="000000"/>
                </a:solidFill>
                <a:latin typeface="Arial" charset="0"/>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additive="repl">
                                        <p:cTn id="6" dur="1" fill="hold">
                                          <p:stCondLst>
                                            <p:cond delay="0"/>
                                          </p:stCondLst>
                                        </p:cTn>
                                        <p:tgtEl>
                                          <p:spTgt spid="25602"/>
                                        </p:tgtEl>
                                        <p:attrNameLst>
                                          <p:attrName>style.visibility</p:attrName>
                                        </p:attrNameLst>
                                      </p:cBhvr>
                                      <p:to>
                                        <p:strVal val="visible"/>
                                      </p:to>
                                    </p:set>
                                    <p:animEffect transition="in" filter="strips(downRight)">
                                      <p:cBhvr additive="repl">
                                        <p:cTn id="7" dur="500"/>
                                        <p:tgtEl>
                                          <p:spTgt spid="25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additive="repl">
                                        <p:cTn id="11" dur="1" fill="hold">
                                          <p:stCondLst>
                                            <p:cond delay="0"/>
                                          </p:stCondLst>
                                        </p:cTn>
                                        <p:tgtEl>
                                          <p:spTgt spid="25603"/>
                                        </p:tgtEl>
                                        <p:attrNameLst>
                                          <p:attrName>style.visibility</p:attrName>
                                        </p:attrNameLst>
                                      </p:cBhvr>
                                      <p:to>
                                        <p:strVal val="visible"/>
                                      </p:to>
                                    </p:set>
                                    <p:animEffect transition="in" filter="strips(downRight)">
                                      <p:cBhvr additive="repl">
                                        <p:cTn id="12" dur="500"/>
                                        <p:tgtEl>
                                          <p:spTgt spid="256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88" fill="hold" nodeType="clickEffect">
                                  <p:stCondLst>
                                    <p:cond delay="0"/>
                                  </p:stCondLst>
                                  <p:childTnLst>
                                    <p:set>
                                      <p:cBhvr additive="repl">
                                        <p:cTn id="16" dur="1" fill="hold">
                                          <p:stCondLst>
                                            <p:cond delay="0"/>
                                          </p:stCondLst>
                                        </p:cTn>
                                        <p:tgtEl>
                                          <p:spTgt spid="25601"/>
                                        </p:tgtEl>
                                        <p:attrNameLst>
                                          <p:attrName>style.visibility</p:attrName>
                                        </p:attrNameLst>
                                      </p:cBhvr>
                                      <p:to>
                                        <p:strVal val="visible"/>
                                      </p:to>
                                    </p:set>
                                    <p:anim calcmode="lin" valueType="num">
                                      <p:cBhvr additive="repl">
                                        <p:cTn id="17" dur="500" fill="hold"/>
                                        <p:tgtEl>
                                          <p:spTgt spid="25601"/>
                                        </p:tgtEl>
                                        <p:attrNameLst>
                                          <p:attrName>ppt_w</p:attrName>
                                        </p:attrNameLst>
                                      </p:cBhvr>
                                      <p:tavLst>
                                        <p:tav tm="100000">
                                          <p:val>
                                            <p:strVal val="4/3*#ppt_w"/>
                                          </p:val>
                                        </p:tav>
                                        <p:tav>
                                          <p:val>
                                            <p:strVal val="#ppt_w"/>
                                          </p:val>
                                        </p:tav>
                                      </p:tavLst>
                                    </p:anim>
                                    <p:anim calcmode="lin" valueType="num">
                                      <p:cBhvr additive="repl">
                                        <p:cTn id="18" dur="500" fill="hold"/>
                                        <p:tgtEl>
                                          <p:spTgt spid="25601"/>
                                        </p:tgtEl>
                                        <p:attrNameLst>
                                          <p:attrName>ppt_h</p:attrName>
                                        </p:attrNameLst>
                                      </p:cBhvr>
                                      <p:tavLst>
                                        <p:tav tm="100000">
                                          <p:val>
                                            <p:strVal val="4/3*#ppt_h"/>
                                          </p:val>
                                        </p:tav>
                                        <p:tav>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additive="repl">
                                        <p:cTn id="22" dur="1" fill="hold">
                                          <p:stCondLst>
                                            <p:cond delay="0"/>
                                          </p:stCondLst>
                                        </p:cTn>
                                        <p:tgtEl>
                                          <p:spTgt spid="25606"/>
                                        </p:tgtEl>
                                        <p:attrNameLst>
                                          <p:attrName>style.visibility</p:attrName>
                                        </p:attrNameLst>
                                      </p:cBhvr>
                                      <p:to>
                                        <p:strVal val="visible"/>
                                      </p:to>
                                    </p:set>
                                    <p:animEffect transition="in" filter="wipe(up)">
                                      <p:cBhvr additive="repl">
                                        <p:cTn id="23" dur="500"/>
                                        <p:tgtEl>
                                          <p:spTgt spid="2560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6" fill="hold" nodeType="clickEffect">
                                  <p:stCondLst>
                                    <p:cond delay="0"/>
                                  </p:stCondLst>
                                  <p:childTnLst>
                                    <p:set>
                                      <p:cBhvr additive="repl">
                                        <p:cTn id="27" dur="1" fill="hold">
                                          <p:stCondLst>
                                            <p:cond delay="0"/>
                                          </p:stCondLst>
                                        </p:cTn>
                                        <p:tgtEl>
                                          <p:spTgt spid="25604"/>
                                        </p:tgtEl>
                                        <p:attrNameLst>
                                          <p:attrName>style.visibility</p:attrName>
                                        </p:attrNameLst>
                                      </p:cBhvr>
                                      <p:to>
                                        <p:strVal val="visible"/>
                                      </p:to>
                                    </p:set>
                                    <p:animEffect transition="in" filter="strips(downRight)">
                                      <p:cBhvr additive="repl">
                                        <p:cTn id="28" dur="500"/>
                                        <p:tgtEl>
                                          <p:spTgt spid="2560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6" fill="hold" nodeType="clickEffect">
                                  <p:stCondLst>
                                    <p:cond delay="0"/>
                                  </p:stCondLst>
                                  <p:childTnLst>
                                    <p:set>
                                      <p:cBhvr additive="repl">
                                        <p:cTn id="32" dur="1" fill="hold">
                                          <p:stCondLst>
                                            <p:cond delay="0"/>
                                          </p:stCondLst>
                                        </p:cTn>
                                        <p:tgtEl>
                                          <p:spTgt spid="25605"/>
                                        </p:tgtEl>
                                        <p:attrNameLst>
                                          <p:attrName>style.visibility</p:attrName>
                                        </p:attrNameLst>
                                      </p:cBhvr>
                                      <p:to>
                                        <p:strVal val="visible"/>
                                      </p:to>
                                    </p:set>
                                    <p:animEffect transition="in" filter="strips(downRight)">
                                      <p:cBhvr additive="repl">
                                        <p:cTn id="33" dur="500"/>
                                        <p:tgtEl>
                                          <p:spTgt spid="2560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3" presetClass="entr" presetSubtype="288" fill="hold" nodeType="clickEffect">
                                  <p:stCondLst>
                                    <p:cond delay="0"/>
                                  </p:stCondLst>
                                  <p:childTnLst>
                                    <p:set>
                                      <p:cBhvr additive="repl">
                                        <p:cTn id="37" dur="1" fill="hold">
                                          <p:stCondLst>
                                            <p:cond delay="0"/>
                                          </p:stCondLst>
                                        </p:cTn>
                                        <p:tgtEl>
                                          <p:spTgt spid="25609"/>
                                        </p:tgtEl>
                                        <p:attrNameLst>
                                          <p:attrName>style.visibility</p:attrName>
                                        </p:attrNameLst>
                                      </p:cBhvr>
                                      <p:to>
                                        <p:strVal val="visible"/>
                                      </p:to>
                                    </p:set>
                                    <p:anim calcmode="lin" valueType="num">
                                      <p:cBhvr additive="repl">
                                        <p:cTn id="38" dur="500" fill="hold"/>
                                        <p:tgtEl>
                                          <p:spTgt spid="25609"/>
                                        </p:tgtEl>
                                        <p:attrNameLst>
                                          <p:attrName>ppt_w</p:attrName>
                                        </p:attrNameLst>
                                      </p:cBhvr>
                                      <p:tavLst>
                                        <p:tav tm="100000">
                                          <p:val>
                                            <p:strVal val="4/3*#ppt_w"/>
                                          </p:val>
                                        </p:tav>
                                        <p:tav>
                                          <p:val>
                                            <p:strVal val="#ppt_w"/>
                                          </p:val>
                                        </p:tav>
                                      </p:tavLst>
                                    </p:anim>
                                    <p:anim calcmode="lin" valueType="num">
                                      <p:cBhvr additive="repl">
                                        <p:cTn id="39" dur="500" fill="hold"/>
                                        <p:tgtEl>
                                          <p:spTgt spid="25609"/>
                                        </p:tgtEl>
                                        <p:attrNameLst>
                                          <p:attrName>ppt_h</p:attrName>
                                        </p:attrNameLst>
                                      </p:cBhvr>
                                      <p:tavLst>
                                        <p:tav tm="100000">
                                          <p:val>
                                            <p:strVal val="4/3*#ppt_h"/>
                                          </p:val>
                                        </p:tav>
                                        <p:tav>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8" presetClass="entr" presetSubtype="6" fill="hold" nodeType="clickEffect">
                                  <p:stCondLst>
                                    <p:cond delay="0"/>
                                  </p:stCondLst>
                                  <p:childTnLst>
                                    <p:set>
                                      <p:cBhvr additive="repl">
                                        <p:cTn id="43" dur="1" fill="hold">
                                          <p:stCondLst>
                                            <p:cond delay="0"/>
                                          </p:stCondLst>
                                        </p:cTn>
                                        <p:tgtEl>
                                          <p:spTgt spid="25610"/>
                                        </p:tgtEl>
                                        <p:attrNameLst>
                                          <p:attrName>style.visibility</p:attrName>
                                        </p:attrNameLst>
                                      </p:cBhvr>
                                      <p:to>
                                        <p:strVal val="visible"/>
                                      </p:to>
                                    </p:set>
                                    <p:animEffect transition="in" filter="strips(downRight)">
                                      <p:cBhvr additive="repl">
                                        <p:cTn id="44" dur="500"/>
                                        <p:tgtEl>
                                          <p:spTgt spid="2561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8" presetClass="entr" presetSubtype="6" fill="hold" nodeType="clickEffect">
                                  <p:stCondLst>
                                    <p:cond delay="0"/>
                                  </p:stCondLst>
                                  <p:childTnLst>
                                    <p:set>
                                      <p:cBhvr additive="repl">
                                        <p:cTn id="48" dur="1" fill="hold">
                                          <p:stCondLst>
                                            <p:cond delay="0"/>
                                          </p:stCondLst>
                                        </p:cTn>
                                        <p:tgtEl>
                                          <p:spTgt spid="25611"/>
                                        </p:tgtEl>
                                        <p:attrNameLst>
                                          <p:attrName>style.visibility</p:attrName>
                                        </p:attrNameLst>
                                      </p:cBhvr>
                                      <p:to>
                                        <p:strVal val="visible"/>
                                      </p:to>
                                    </p:set>
                                    <p:animEffect transition="in" filter="strips(downRight)">
                                      <p:cBhvr additive="repl">
                                        <p:cTn id="49" dur="500"/>
                                        <p:tgtEl>
                                          <p:spTgt spid="2561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3" presetClass="entr" presetSubtype="288" fill="hold" nodeType="clickEffect">
                                  <p:stCondLst>
                                    <p:cond delay="0"/>
                                  </p:stCondLst>
                                  <p:childTnLst>
                                    <p:set>
                                      <p:cBhvr additive="repl">
                                        <p:cTn id="53" dur="1" fill="hold">
                                          <p:stCondLst>
                                            <p:cond delay="0"/>
                                          </p:stCondLst>
                                        </p:cTn>
                                        <p:tgtEl>
                                          <p:spTgt spid="25612"/>
                                        </p:tgtEl>
                                        <p:attrNameLst>
                                          <p:attrName>style.visibility</p:attrName>
                                        </p:attrNameLst>
                                      </p:cBhvr>
                                      <p:to>
                                        <p:strVal val="visible"/>
                                      </p:to>
                                    </p:set>
                                    <p:anim calcmode="lin" valueType="num">
                                      <p:cBhvr additive="repl">
                                        <p:cTn id="54" dur="500" fill="hold"/>
                                        <p:tgtEl>
                                          <p:spTgt spid="25612"/>
                                        </p:tgtEl>
                                        <p:attrNameLst>
                                          <p:attrName>ppt_w</p:attrName>
                                        </p:attrNameLst>
                                      </p:cBhvr>
                                      <p:tavLst>
                                        <p:tav tm="100000">
                                          <p:val>
                                            <p:strVal val="4/3*#ppt_w"/>
                                          </p:val>
                                        </p:tav>
                                        <p:tav>
                                          <p:val>
                                            <p:strVal val="#ppt_w"/>
                                          </p:val>
                                        </p:tav>
                                      </p:tavLst>
                                    </p:anim>
                                    <p:anim calcmode="lin" valueType="num">
                                      <p:cBhvr additive="repl">
                                        <p:cTn id="55" dur="500" fill="hold"/>
                                        <p:tgtEl>
                                          <p:spTgt spid="25612"/>
                                        </p:tgtEl>
                                        <p:attrNameLst>
                                          <p:attrName>ppt_h</p:attrName>
                                        </p:attrNameLst>
                                      </p:cBhvr>
                                      <p:tavLst>
                                        <p:tav tm="100000">
                                          <p:val>
                                            <p:strVal val="4/3*#ppt_h"/>
                                          </p:val>
                                        </p:tav>
                                        <p:tav>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8" presetClass="entr" presetSubtype="6" fill="hold" nodeType="clickEffect">
                                  <p:stCondLst>
                                    <p:cond delay="0"/>
                                  </p:stCondLst>
                                  <p:childTnLst>
                                    <p:set>
                                      <p:cBhvr additive="repl">
                                        <p:cTn id="59" dur="1" fill="hold">
                                          <p:stCondLst>
                                            <p:cond delay="0"/>
                                          </p:stCondLst>
                                        </p:cTn>
                                        <p:tgtEl>
                                          <p:spTgt spid="16"/>
                                        </p:tgtEl>
                                        <p:attrNameLst>
                                          <p:attrName>style.visibility</p:attrName>
                                        </p:attrNameLst>
                                      </p:cBhvr>
                                      <p:to>
                                        <p:strVal val="visible"/>
                                      </p:to>
                                    </p:set>
                                    <p:animEffect transition="in" filter="strips(downRight)">
                                      <p:cBhvr additive="repl">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 y="247650"/>
            <a:ext cx="8394700" cy="636746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3 Marcador de número de diapositiva"/>
          <p:cNvSpPr>
            <a:spLocks noGrp="1"/>
          </p:cNvSpPr>
          <p:nvPr>
            <p:ph type="sldNum" sz="quarter" idx="12"/>
          </p:nvPr>
        </p:nvSpPr>
        <p:spPr>
          <a:xfrm>
            <a:off x="8639175" y="6515100"/>
            <a:ext cx="463550" cy="273050"/>
          </a:xfrm>
        </p:spPr>
        <p:txBody>
          <a:bodyPr/>
          <a:lstStyle/>
          <a:p>
            <a:pPr>
              <a:defRPr/>
            </a:pPr>
            <a:fld id="{628B2AB7-57BA-41BD-ADA2-02FDB0D64279}" type="slidenum">
              <a:rPr lang="es-ES" altLang="es-ES"/>
              <a:pPr>
                <a:defRPr/>
              </a:pPr>
              <a:t>2</a:t>
            </a:fld>
            <a:endParaRPr lang="es-ES" altLang="es-E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5508625" y="5759450"/>
            <a:ext cx="1008063" cy="717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30723" name="Text Box 1"/>
          <p:cNvSpPr txBox="1">
            <a:spLocks noChangeArrowheads="1"/>
          </p:cNvSpPr>
          <p:nvPr/>
        </p:nvSpPr>
        <p:spPr bwMode="auto">
          <a:xfrm>
            <a:off x="2163763" y="5951538"/>
            <a:ext cx="1008062" cy="717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30724" name="Text Box 1"/>
          <p:cNvSpPr txBox="1">
            <a:spLocks noChangeArrowheads="1"/>
          </p:cNvSpPr>
          <p:nvPr/>
        </p:nvSpPr>
        <p:spPr bwMode="auto">
          <a:xfrm>
            <a:off x="2195513" y="4741863"/>
            <a:ext cx="1008062" cy="717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24" name="3 Marcador de número de diapositiva"/>
          <p:cNvSpPr>
            <a:spLocks noGrp="1"/>
          </p:cNvSpPr>
          <p:nvPr>
            <p:ph type="sldNum" sz="quarter" idx="12"/>
          </p:nvPr>
        </p:nvSpPr>
        <p:spPr/>
        <p:txBody>
          <a:bodyPr/>
          <a:lstStyle/>
          <a:p>
            <a:pPr>
              <a:defRPr/>
            </a:pPr>
            <a:fld id="{FF3AFEDF-8519-4E21-96DE-392EA24DC87E}" type="slidenum">
              <a:rPr lang="es-ES" altLang="es-ES"/>
              <a:pPr>
                <a:defRPr/>
              </a:pPr>
              <a:t>20</a:t>
            </a:fld>
            <a:endParaRPr lang="es-ES" altLang="es-ES"/>
          </a:p>
        </p:txBody>
      </p:sp>
      <p:pic>
        <p:nvPicPr>
          <p:cNvPr id="26625"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3400" y="2043113"/>
            <a:ext cx="3081338" cy="30114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6" name="AutoShape 2"/>
          <p:cNvSpPr>
            <a:spLocks noChangeArrowheads="1"/>
          </p:cNvSpPr>
          <p:nvPr/>
        </p:nvSpPr>
        <p:spPr bwMode="auto">
          <a:xfrm>
            <a:off x="1979613" y="260350"/>
            <a:ext cx="1943100" cy="649288"/>
          </a:xfrm>
          <a:prstGeom prst="bevel">
            <a:avLst>
              <a:gd name="adj" fmla="val 12500"/>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ct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2000" b="1">
                <a:solidFill>
                  <a:srgbClr val="0000FF"/>
                </a:solidFill>
              </a:rPr>
              <a:t>Atenuación</a:t>
            </a:r>
          </a:p>
        </p:txBody>
      </p:sp>
      <p:sp>
        <p:nvSpPr>
          <p:cNvPr id="26627" name="Text Box 3"/>
          <p:cNvSpPr txBox="1">
            <a:spLocks noChangeArrowheads="1"/>
          </p:cNvSpPr>
          <p:nvPr/>
        </p:nvSpPr>
        <p:spPr bwMode="auto">
          <a:xfrm>
            <a:off x="468313" y="1052513"/>
            <a:ext cx="7848600" cy="581025"/>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90500" indent="-188913"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3200">
                <a:solidFill>
                  <a:schemeClr val="tx1"/>
                </a:solidFill>
                <a:latin typeface="Rockwell" pitchFamily="18" charset="0"/>
              </a:defRPr>
            </a:lvl1pPr>
            <a:lvl2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600">
                <a:solidFill>
                  <a:schemeClr val="tx1"/>
                </a:solidFill>
                <a:latin typeface="Rockwell" pitchFamily="18" charset="0"/>
              </a:defRPr>
            </a:lvl2pPr>
            <a:lvl3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300">
                <a:solidFill>
                  <a:schemeClr val="tx1"/>
                </a:solidFill>
                <a:latin typeface="Rockwell" pitchFamily="18" charset="0"/>
              </a:defRPr>
            </a:lvl3pPr>
            <a:lvl4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000">
                <a:solidFill>
                  <a:schemeClr val="tx1"/>
                </a:solidFill>
                <a:latin typeface="Rockwell" pitchFamily="18" charset="0"/>
              </a:defRPr>
            </a:lvl4pPr>
            <a:lvl5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Cuando el foco es puntual se producen ondas esféricas cuyo frente se propaga en todas direcciones del espacio</a:t>
            </a:r>
          </a:p>
        </p:txBody>
      </p:sp>
      <p:sp>
        <p:nvSpPr>
          <p:cNvPr id="26628" name="Text Box 4"/>
          <p:cNvSpPr txBox="1">
            <a:spLocks noChangeArrowheads="1"/>
          </p:cNvSpPr>
          <p:nvPr/>
        </p:nvSpPr>
        <p:spPr bwMode="auto">
          <a:xfrm>
            <a:off x="539750" y="1844675"/>
            <a:ext cx="4664075" cy="1817688"/>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42900" indent="-341313" defTabSz="44926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200">
                <a:solidFill>
                  <a:schemeClr val="tx1"/>
                </a:solidFill>
                <a:latin typeface="Rockwell" pitchFamily="18" charset="0"/>
              </a:defRPr>
            </a:lvl1pPr>
            <a:lvl2pPr defTabSz="44926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600">
                <a:solidFill>
                  <a:schemeClr val="tx1"/>
                </a:solidFill>
                <a:latin typeface="Rockwell" pitchFamily="18" charset="0"/>
              </a:defRPr>
            </a:lvl2pPr>
            <a:lvl3pPr defTabSz="44926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300">
                <a:solidFill>
                  <a:schemeClr val="tx1"/>
                </a:solidFill>
                <a:latin typeface="Rockwell" pitchFamily="18" charset="0"/>
              </a:defRPr>
            </a:lvl3pPr>
            <a:lvl4pPr defTabSz="44926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Rockwell" pitchFamily="18" charset="0"/>
              </a:defRPr>
            </a:lvl4pPr>
            <a:lvl5pPr defTabSz="449263">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Este fenómeno se produce aunque no haya disipación de energía. Se debe a que al avanzar la onda el número de partículas que vibran aumenta, por lo que la energía total se reparte entre más partículas y les toca menos cantidad a cada una, lo que hace que la amplitud de la onda disminuya. </a:t>
            </a:r>
          </a:p>
        </p:txBody>
      </p:sp>
      <p:sp>
        <p:nvSpPr>
          <p:cNvPr id="26629" name="Text Box 5"/>
          <p:cNvSpPr txBox="1">
            <a:spLocks noChangeArrowheads="1"/>
          </p:cNvSpPr>
          <p:nvPr/>
        </p:nvSpPr>
        <p:spPr bwMode="auto">
          <a:xfrm>
            <a:off x="539750" y="4076700"/>
            <a:ext cx="4689475" cy="647700"/>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intensidad de la onda esférica en el punto B</a:t>
            </a:r>
            <a:r>
              <a:rPr lang="es-ES" altLang="es-ES" sz="1600" baseline="-25000">
                <a:solidFill>
                  <a:srgbClr val="000000"/>
                </a:solidFill>
                <a:latin typeface="Arial" charset="0"/>
              </a:rPr>
              <a:t>1</a:t>
            </a:r>
            <a:r>
              <a:rPr lang="es-ES" altLang="es-ES" sz="1600">
                <a:solidFill>
                  <a:srgbClr val="000000"/>
                </a:solidFill>
                <a:latin typeface="Arial" charset="0"/>
              </a:rPr>
              <a:t> que dista r</a:t>
            </a:r>
            <a:r>
              <a:rPr lang="es-ES" altLang="es-ES" sz="1600" baseline="-25000">
                <a:solidFill>
                  <a:srgbClr val="000000"/>
                </a:solidFill>
                <a:latin typeface="Arial" charset="0"/>
              </a:rPr>
              <a:t>1</a:t>
            </a:r>
            <a:r>
              <a:rPr lang="es-ES" altLang="es-ES" sz="1600">
                <a:solidFill>
                  <a:srgbClr val="000000"/>
                </a:solidFill>
                <a:latin typeface="Arial" charset="0"/>
              </a:rPr>
              <a:t> del foco emisor F es: </a:t>
            </a:r>
          </a:p>
        </p:txBody>
      </p:sp>
      <p:graphicFrame>
        <p:nvGraphicFramePr>
          <p:cNvPr id="26630" name="Object 6"/>
          <p:cNvGraphicFramePr>
            <a:graphicFrameLocks noChangeAspect="1"/>
          </p:cNvGraphicFramePr>
          <p:nvPr/>
        </p:nvGraphicFramePr>
        <p:xfrm>
          <a:off x="2195513" y="4797425"/>
          <a:ext cx="1041400" cy="558800"/>
        </p:xfrm>
        <a:graphic>
          <a:graphicData uri="http://schemas.openxmlformats.org/presentationml/2006/ole">
            <mc:AlternateContent xmlns:mc="http://schemas.openxmlformats.org/markup-compatibility/2006">
              <mc:Choice xmlns:v="urn:schemas-microsoft-com:vml" Requires="v">
                <p:oleObj spid="_x0000_s30750" r:id="rId6" imgW="491392" imgH="491392" progId="">
                  <p:embed/>
                </p:oleObj>
              </mc:Choice>
              <mc:Fallback>
                <p:oleObj r:id="rId6" imgW="491392" imgH="491392"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4797425"/>
                        <a:ext cx="1041400" cy="55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1" name="Text Box 7"/>
          <p:cNvSpPr txBox="1">
            <a:spLocks noChangeArrowheads="1"/>
          </p:cNvSpPr>
          <p:nvPr/>
        </p:nvSpPr>
        <p:spPr bwMode="auto">
          <a:xfrm>
            <a:off x="468313" y="5516563"/>
            <a:ext cx="4689475" cy="371475"/>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Y en el punto B</a:t>
            </a:r>
            <a:r>
              <a:rPr lang="es-ES" altLang="es-ES" sz="1600" baseline="-25000">
                <a:solidFill>
                  <a:srgbClr val="000000"/>
                </a:solidFill>
                <a:latin typeface="Arial" charset="0"/>
              </a:rPr>
              <a:t>2</a:t>
            </a:r>
            <a:r>
              <a:rPr lang="es-ES" altLang="es-ES" sz="1600">
                <a:solidFill>
                  <a:srgbClr val="000000"/>
                </a:solidFill>
                <a:latin typeface="Arial" charset="0"/>
              </a:rPr>
              <a:t> que dista r</a:t>
            </a:r>
            <a:r>
              <a:rPr lang="es-ES" altLang="es-ES" sz="1600" baseline="-25000">
                <a:solidFill>
                  <a:srgbClr val="000000"/>
                </a:solidFill>
                <a:latin typeface="Arial" charset="0"/>
              </a:rPr>
              <a:t>2</a:t>
            </a:r>
            <a:r>
              <a:rPr lang="es-ES" altLang="es-ES" sz="1600">
                <a:solidFill>
                  <a:srgbClr val="000000"/>
                </a:solidFill>
                <a:latin typeface="Arial" charset="0"/>
              </a:rPr>
              <a:t> del foco emisor F : </a:t>
            </a:r>
          </a:p>
        </p:txBody>
      </p:sp>
      <p:graphicFrame>
        <p:nvGraphicFramePr>
          <p:cNvPr id="26632" name="Object 8"/>
          <p:cNvGraphicFramePr>
            <a:graphicFrameLocks noChangeAspect="1"/>
          </p:cNvGraphicFramePr>
          <p:nvPr/>
        </p:nvGraphicFramePr>
        <p:xfrm>
          <a:off x="2124075" y="5949950"/>
          <a:ext cx="1066800" cy="558800"/>
        </p:xfrm>
        <a:graphic>
          <a:graphicData uri="http://schemas.openxmlformats.org/presentationml/2006/ole">
            <mc:AlternateContent xmlns:mc="http://schemas.openxmlformats.org/markup-compatibility/2006">
              <mc:Choice xmlns:v="urn:schemas-microsoft-com:vml" Requires="v">
                <p:oleObj spid="_x0000_s30751" r:id="rId8" imgW="491449" imgH="491449" progId="">
                  <p:embed/>
                </p:oleObj>
              </mc:Choice>
              <mc:Fallback>
                <p:oleObj r:id="rId8" imgW="491449" imgH="491449" progId="">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4075" y="5949950"/>
                        <a:ext cx="1066800" cy="55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3" name="Text Box 9"/>
          <p:cNvSpPr txBox="1">
            <a:spLocks noChangeArrowheads="1"/>
          </p:cNvSpPr>
          <p:nvPr/>
        </p:nvSpPr>
        <p:spPr bwMode="auto">
          <a:xfrm>
            <a:off x="3995738" y="5949950"/>
            <a:ext cx="1247775" cy="336550"/>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Por tanto,</a:t>
            </a:r>
          </a:p>
        </p:txBody>
      </p:sp>
      <p:grpSp>
        <p:nvGrpSpPr>
          <p:cNvPr id="26634" name="Group 10"/>
          <p:cNvGrpSpPr>
            <a:grpSpLocks/>
          </p:cNvGrpSpPr>
          <p:nvPr/>
        </p:nvGrpSpPr>
        <p:grpSpPr bwMode="auto">
          <a:xfrm>
            <a:off x="5508625" y="5805488"/>
            <a:ext cx="2246313" cy="684212"/>
            <a:chOff x="3470" y="3657"/>
            <a:chExt cx="1415" cy="431"/>
          </a:xfrm>
        </p:grpSpPr>
        <p:sp>
          <p:nvSpPr>
            <p:cNvPr id="30745" name="Rectangle 11"/>
            <p:cNvSpPr>
              <a:spLocks noChangeArrowheads="1"/>
            </p:cNvSpPr>
            <p:nvPr/>
          </p:nvSpPr>
          <p:spPr bwMode="auto">
            <a:xfrm>
              <a:off x="4318" y="3705"/>
              <a:ext cx="567" cy="351"/>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30746" name="Object 12"/>
            <p:cNvGraphicFramePr>
              <a:graphicFrameLocks noChangeAspect="1"/>
            </p:cNvGraphicFramePr>
            <p:nvPr/>
          </p:nvGraphicFramePr>
          <p:xfrm>
            <a:off x="3470" y="3657"/>
            <a:ext cx="1391" cy="431"/>
          </p:xfrm>
          <a:graphic>
            <a:graphicData uri="http://schemas.openxmlformats.org/presentationml/2006/ole">
              <mc:AlternateContent xmlns:mc="http://schemas.openxmlformats.org/markup-compatibility/2006">
                <mc:Choice xmlns:v="urn:schemas-microsoft-com:vml" Requires="v">
                  <p:oleObj spid="_x0000_s30752" r:id="rId10" imgW="491481" imgH="491481" progId="">
                    <p:embed/>
                  </p:oleObj>
                </mc:Choice>
                <mc:Fallback>
                  <p:oleObj r:id="rId10" imgW="491481" imgH="491481" progId="">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70" y="3657"/>
                          <a:ext cx="1391" cy="4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637" name="Rectangle 13"/>
          <p:cNvSpPr>
            <a:spLocks noChangeArrowheads="1"/>
          </p:cNvSpPr>
          <p:nvPr/>
        </p:nvSpPr>
        <p:spPr bwMode="auto">
          <a:xfrm>
            <a:off x="6831013" y="3375025"/>
            <a:ext cx="304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a:solidFill>
                  <a:srgbClr val="0000FF"/>
                </a:solidFill>
              </a:rPr>
              <a:t>F</a:t>
            </a:r>
          </a:p>
        </p:txBody>
      </p:sp>
      <p:sp>
        <p:nvSpPr>
          <p:cNvPr id="26638" name="Rectangle 14"/>
          <p:cNvSpPr>
            <a:spLocks noChangeArrowheads="1"/>
          </p:cNvSpPr>
          <p:nvPr/>
        </p:nvSpPr>
        <p:spPr bwMode="auto">
          <a:xfrm>
            <a:off x="8177213" y="2714625"/>
            <a:ext cx="433387"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a:solidFill>
                  <a:srgbClr val="0000FF"/>
                </a:solidFill>
              </a:rPr>
              <a:t>B</a:t>
            </a:r>
            <a:r>
              <a:rPr lang="es-ES" altLang="es-ES" sz="1600" baseline="-25000">
                <a:solidFill>
                  <a:srgbClr val="0000FF"/>
                </a:solidFill>
              </a:rPr>
              <a:t>2</a:t>
            </a:r>
          </a:p>
        </p:txBody>
      </p:sp>
      <p:sp>
        <p:nvSpPr>
          <p:cNvPr id="26639" name="Rectangle 15"/>
          <p:cNvSpPr>
            <a:spLocks noChangeArrowheads="1"/>
          </p:cNvSpPr>
          <p:nvPr/>
        </p:nvSpPr>
        <p:spPr bwMode="auto">
          <a:xfrm>
            <a:off x="7542213" y="3222625"/>
            <a:ext cx="433387"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a:solidFill>
                  <a:srgbClr val="0000FF"/>
                </a:solidFill>
              </a:rPr>
              <a:t>B</a:t>
            </a:r>
            <a:r>
              <a:rPr lang="es-ES" altLang="es-ES" sz="1600" baseline="-25000">
                <a:solidFill>
                  <a:srgbClr val="0000FF"/>
                </a:solidFill>
              </a:rPr>
              <a:t>1</a:t>
            </a:r>
          </a:p>
        </p:txBody>
      </p:sp>
      <p:grpSp>
        <p:nvGrpSpPr>
          <p:cNvPr id="26640" name="Group 16"/>
          <p:cNvGrpSpPr>
            <a:grpSpLocks/>
          </p:cNvGrpSpPr>
          <p:nvPr/>
        </p:nvGrpSpPr>
        <p:grpSpPr bwMode="auto">
          <a:xfrm>
            <a:off x="7137400" y="3048000"/>
            <a:ext cx="482600" cy="474663"/>
            <a:chOff x="4496" y="1920"/>
            <a:chExt cx="304" cy="299"/>
          </a:xfrm>
        </p:grpSpPr>
        <p:sp>
          <p:nvSpPr>
            <p:cNvPr id="30743" name="Text Box 17"/>
            <p:cNvSpPr txBox="1">
              <a:spLocks noChangeArrowheads="1"/>
            </p:cNvSpPr>
            <p:nvPr/>
          </p:nvSpPr>
          <p:spPr bwMode="auto">
            <a:xfrm>
              <a:off x="4528" y="1920"/>
              <a:ext cx="23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FF"/>
                  </a:solidFill>
                  <a:latin typeface="Arial" charset="0"/>
                </a:rPr>
                <a:t>r</a:t>
              </a:r>
              <a:r>
                <a:rPr lang="es-ES" altLang="es-ES" sz="1600" baseline="-25000">
                  <a:solidFill>
                    <a:srgbClr val="0000FF"/>
                  </a:solidFill>
                  <a:latin typeface="Arial" charset="0"/>
                </a:rPr>
                <a:t>1</a:t>
              </a:r>
            </a:p>
          </p:txBody>
        </p:sp>
        <p:sp>
          <p:nvSpPr>
            <p:cNvPr id="30744" name="Line 18"/>
            <p:cNvSpPr>
              <a:spLocks noChangeShapeType="1"/>
            </p:cNvSpPr>
            <p:nvPr/>
          </p:nvSpPr>
          <p:spPr bwMode="auto">
            <a:xfrm flipV="1">
              <a:off x="4496" y="2067"/>
              <a:ext cx="304" cy="153"/>
            </a:xfrm>
            <a:prstGeom prst="line">
              <a:avLst/>
            </a:prstGeom>
            <a:noFill/>
            <a:ln w="3240" cap="sq">
              <a:solidFill>
                <a:srgbClr val="FF0000">
                  <a:alpha val="50195"/>
                </a:srgbClr>
              </a:solidFill>
              <a:miter lim="800000"/>
              <a:headEnd type="stealth" w="sm" len="lg"/>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6643" name="Group 19"/>
          <p:cNvGrpSpPr>
            <a:grpSpLocks/>
          </p:cNvGrpSpPr>
          <p:nvPr/>
        </p:nvGrpSpPr>
        <p:grpSpPr bwMode="auto">
          <a:xfrm>
            <a:off x="7642225" y="2768600"/>
            <a:ext cx="554038" cy="501650"/>
            <a:chOff x="4814" y="1744"/>
            <a:chExt cx="349" cy="316"/>
          </a:xfrm>
        </p:grpSpPr>
        <p:sp>
          <p:nvSpPr>
            <p:cNvPr id="30741" name="Text Box 20"/>
            <p:cNvSpPr txBox="1">
              <a:spLocks noChangeArrowheads="1"/>
            </p:cNvSpPr>
            <p:nvPr/>
          </p:nvSpPr>
          <p:spPr bwMode="auto">
            <a:xfrm>
              <a:off x="4856" y="1744"/>
              <a:ext cx="23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FF"/>
                  </a:solidFill>
                  <a:latin typeface="Arial" charset="0"/>
                </a:rPr>
                <a:t>r</a:t>
              </a:r>
              <a:r>
                <a:rPr lang="es-ES" altLang="es-ES" sz="1600" baseline="-25000">
                  <a:solidFill>
                    <a:srgbClr val="0000FF"/>
                  </a:solidFill>
                  <a:latin typeface="Arial" charset="0"/>
                </a:rPr>
                <a:t>2</a:t>
              </a:r>
            </a:p>
          </p:txBody>
        </p:sp>
        <p:sp>
          <p:nvSpPr>
            <p:cNvPr id="30742" name="Line 21"/>
            <p:cNvSpPr>
              <a:spLocks noChangeShapeType="1"/>
            </p:cNvSpPr>
            <p:nvPr/>
          </p:nvSpPr>
          <p:spPr bwMode="auto">
            <a:xfrm flipV="1">
              <a:off x="4814" y="1888"/>
              <a:ext cx="349" cy="173"/>
            </a:xfrm>
            <a:prstGeom prst="line">
              <a:avLst/>
            </a:prstGeom>
            <a:noFill/>
            <a:ln w="3240" cap="sq">
              <a:solidFill>
                <a:srgbClr val="FF0000">
                  <a:alpha val="50195"/>
                </a:srgbClr>
              </a:solidFill>
              <a:miter lim="800000"/>
              <a:headEnd type="stealth" w="sm" len="lg"/>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nodeType="clickEffect">
                                  <p:stCondLst>
                                    <p:cond delay="0"/>
                                  </p:stCondLst>
                                  <p:childTnLst>
                                    <p:set>
                                      <p:cBhvr additive="repl">
                                        <p:cTn id="6" dur="1" fill="hold">
                                          <p:stCondLst>
                                            <p:cond delay="0"/>
                                          </p:stCondLst>
                                        </p:cTn>
                                        <p:tgtEl>
                                          <p:spTgt spid="26626"/>
                                        </p:tgtEl>
                                        <p:attrNameLst>
                                          <p:attrName>style.visibility</p:attrName>
                                        </p:attrNameLst>
                                      </p:cBhvr>
                                      <p:to>
                                        <p:strVal val="visible"/>
                                      </p:to>
                                    </p:set>
                                    <p:anim calcmode="lin" valueType="num">
                                      <p:cBhvr additive="repl">
                                        <p:cTn id="7" dur="500" fill="hold"/>
                                        <p:tgtEl>
                                          <p:spTgt spid="26626"/>
                                        </p:tgtEl>
                                        <p:attrNameLst>
                                          <p:attrName>ppt_w</p:attrName>
                                        </p:attrNameLst>
                                      </p:cBhvr>
                                      <p:tavLst>
                                        <p:tav tm="100000">
                                          <p:val>
                                            <p:strVal val="4/3*#ppt_w"/>
                                          </p:val>
                                        </p:tav>
                                        <p:tav>
                                          <p:val>
                                            <p:strVal val="#ppt_w"/>
                                          </p:val>
                                        </p:tav>
                                      </p:tavLst>
                                    </p:anim>
                                    <p:anim calcmode="lin" valueType="num">
                                      <p:cBhvr additive="repl">
                                        <p:cTn id="8" dur="500" fill="hold"/>
                                        <p:tgtEl>
                                          <p:spTgt spid="26626"/>
                                        </p:tgtEl>
                                        <p:attrNameLst>
                                          <p:attrName>ppt_h</p:attrName>
                                        </p:attrNameLst>
                                      </p:cBhvr>
                                      <p:tavLst>
                                        <p:tav tm="100000">
                                          <p:val>
                                            <p:strVal val="4/3*#ppt_h"/>
                                          </p:val>
                                        </p:tav>
                                        <p:tav>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499"/>
                                          </p:stCondLst>
                                        </p:cTn>
                                        <p:tgtEl>
                                          <p:spTgt spid="2662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additive="repl">
                                        <p:cTn id="16" dur="1" fill="hold">
                                          <p:stCondLst>
                                            <p:cond delay="0"/>
                                          </p:stCondLst>
                                        </p:cTn>
                                        <p:tgtEl>
                                          <p:spTgt spid="26627"/>
                                        </p:tgtEl>
                                        <p:attrNameLst>
                                          <p:attrName>style.visibility</p:attrName>
                                        </p:attrNameLst>
                                      </p:cBhvr>
                                      <p:to>
                                        <p:strVal val="visible"/>
                                      </p:to>
                                    </p:set>
                                    <p:animEffect transition="in" filter="strips(downRight)">
                                      <p:cBhvr additive="repl">
                                        <p:cTn id="17" dur="500"/>
                                        <p:tgtEl>
                                          <p:spTgt spid="266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12" fill="hold" nodeType="clickEffect">
                                  <p:stCondLst>
                                    <p:cond delay="0"/>
                                  </p:stCondLst>
                                  <p:childTnLst>
                                    <p:set>
                                      <p:cBhvr additive="repl">
                                        <p:cTn id="21" dur="1" fill="hold">
                                          <p:stCondLst>
                                            <p:cond delay="0"/>
                                          </p:stCondLst>
                                        </p:cTn>
                                        <p:tgtEl>
                                          <p:spTgt spid="26637"/>
                                        </p:tgtEl>
                                        <p:attrNameLst>
                                          <p:attrName>style.visibility</p:attrName>
                                        </p:attrNameLst>
                                      </p:cBhvr>
                                      <p:to>
                                        <p:strVal val="visible"/>
                                      </p:to>
                                    </p:set>
                                    <p:anim calcmode="lin" valueType="num">
                                      <p:cBhvr>
                                        <p:cTn id="22" dur="500" fill="hold"/>
                                        <p:tgtEl>
                                          <p:spTgt spid="26637"/>
                                        </p:tgtEl>
                                        <p:attrNameLst>
                                          <p:attrName>ppt_x</p:attrName>
                                        </p:attrNameLst>
                                      </p:cBhvr>
                                      <p:tavLst>
                                        <p:tav tm="100000">
                                          <p:val>
                                            <p:strVal val="0-#ppt_w/2"/>
                                          </p:val>
                                        </p:tav>
                                        <p:tav>
                                          <p:val>
                                            <p:strVal val="#ppt_x"/>
                                          </p:val>
                                        </p:tav>
                                      </p:tavLst>
                                    </p:anim>
                                    <p:anim calcmode="lin" valueType="num">
                                      <p:cBhvr>
                                        <p:cTn id="23" dur="500" fill="hold"/>
                                        <p:tgtEl>
                                          <p:spTgt spid="26637"/>
                                        </p:tgtEl>
                                        <p:attrNameLst>
                                          <p:attrName>ppt_y</p:attrName>
                                        </p:attrNameLst>
                                      </p:cBhvr>
                                      <p:tavLst>
                                        <p:tav tm="100000">
                                          <p:val>
                                            <p:strVal val="1+#ppt_h/2"/>
                                          </p:val>
                                        </p:tav>
                                        <p:tav>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3" fill="hold" nodeType="clickEffect">
                                  <p:stCondLst>
                                    <p:cond delay="0"/>
                                  </p:stCondLst>
                                  <p:childTnLst>
                                    <p:set>
                                      <p:cBhvr additive="repl">
                                        <p:cTn id="27" dur="1" fill="hold">
                                          <p:stCondLst>
                                            <p:cond delay="0"/>
                                          </p:stCondLst>
                                        </p:cTn>
                                        <p:tgtEl>
                                          <p:spTgt spid="26640"/>
                                        </p:tgtEl>
                                        <p:attrNameLst>
                                          <p:attrName>style.visibility</p:attrName>
                                        </p:attrNameLst>
                                      </p:cBhvr>
                                      <p:to>
                                        <p:strVal val="visible"/>
                                      </p:to>
                                    </p:set>
                                    <p:animEffect transition="in" filter="strips(upRight)">
                                      <p:cBhvr additive="repl">
                                        <p:cTn id="28" dur="500"/>
                                        <p:tgtEl>
                                          <p:spTgt spid="2664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12" fill="hold" nodeType="clickEffect">
                                  <p:stCondLst>
                                    <p:cond delay="0"/>
                                  </p:stCondLst>
                                  <p:childTnLst>
                                    <p:set>
                                      <p:cBhvr additive="repl">
                                        <p:cTn id="32" dur="1" fill="hold">
                                          <p:stCondLst>
                                            <p:cond delay="0"/>
                                          </p:stCondLst>
                                        </p:cTn>
                                        <p:tgtEl>
                                          <p:spTgt spid="26639"/>
                                        </p:tgtEl>
                                        <p:attrNameLst>
                                          <p:attrName>style.visibility</p:attrName>
                                        </p:attrNameLst>
                                      </p:cBhvr>
                                      <p:to>
                                        <p:strVal val="visible"/>
                                      </p:to>
                                    </p:set>
                                    <p:anim calcmode="lin" valueType="num">
                                      <p:cBhvr>
                                        <p:cTn id="33" dur="500" fill="hold"/>
                                        <p:tgtEl>
                                          <p:spTgt spid="26639"/>
                                        </p:tgtEl>
                                        <p:attrNameLst>
                                          <p:attrName>ppt_x</p:attrName>
                                        </p:attrNameLst>
                                      </p:cBhvr>
                                      <p:tavLst>
                                        <p:tav tm="100000">
                                          <p:val>
                                            <p:strVal val="0-#ppt_w/2"/>
                                          </p:val>
                                        </p:tav>
                                        <p:tav>
                                          <p:val>
                                            <p:strVal val="#ppt_x"/>
                                          </p:val>
                                        </p:tav>
                                      </p:tavLst>
                                    </p:anim>
                                    <p:anim calcmode="lin" valueType="num">
                                      <p:cBhvr>
                                        <p:cTn id="34" dur="500" fill="hold"/>
                                        <p:tgtEl>
                                          <p:spTgt spid="26639"/>
                                        </p:tgtEl>
                                        <p:attrNameLst>
                                          <p:attrName>ppt_y</p:attrName>
                                        </p:attrNameLst>
                                      </p:cBhvr>
                                      <p:tavLst>
                                        <p:tav tm="100000">
                                          <p:val>
                                            <p:strVal val="1+#ppt_h/2"/>
                                          </p:val>
                                        </p:tav>
                                        <p:tav>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3" fill="hold" nodeType="clickEffect">
                                  <p:stCondLst>
                                    <p:cond delay="0"/>
                                  </p:stCondLst>
                                  <p:childTnLst>
                                    <p:set>
                                      <p:cBhvr additive="repl">
                                        <p:cTn id="38" dur="1" fill="hold">
                                          <p:stCondLst>
                                            <p:cond delay="0"/>
                                          </p:stCondLst>
                                        </p:cTn>
                                        <p:tgtEl>
                                          <p:spTgt spid="26643"/>
                                        </p:tgtEl>
                                        <p:attrNameLst>
                                          <p:attrName>style.visibility</p:attrName>
                                        </p:attrNameLst>
                                      </p:cBhvr>
                                      <p:to>
                                        <p:strVal val="visible"/>
                                      </p:to>
                                    </p:set>
                                    <p:animEffect transition="in" filter="strips(upRight)">
                                      <p:cBhvr additive="repl">
                                        <p:cTn id="39" dur="500"/>
                                        <p:tgtEl>
                                          <p:spTgt spid="2664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12" fill="hold" nodeType="clickEffect">
                                  <p:stCondLst>
                                    <p:cond delay="0"/>
                                  </p:stCondLst>
                                  <p:childTnLst>
                                    <p:set>
                                      <p:cBhvr additive="repl">
                                        <p:cTn id="43" dur="1" fill="hold">
                                          <p:stCondLst>
                                            <p:cond delay="0"/>
                                          </p:stCondLst>
                                        </p:cTn>
                                        <p:tgtEl>
                                          <p:spTgt spid="26638"/>
                                        </p:tgtEl>
                                        <p:attrNameLst>
                                          <p:attrName>style.visibility</p:attrName>
                                        </p:attrNameLst>
                                      </p:cBhvr>
                                      <p:to>
                                        <p:strVal val="visible"/>
                                      </p:to>
                                    </p:set>
                                    <p:anim calcmode="lin" valueType="num">
                                      <p:cBhvr>
                                        <p:cTn id="44" dur="500" fill="hold"/>
                                        <p:tgtEl>
                                          <p:spTgt spid="26638"/>
                                        </p:tgtEl>
                                        <p:attrNameLst>
                                          <p:attrName>ppt_x</p:attrName>
                                        </p:attrNameLst>
                                      </p:cBhvr>
                                      <p:tavLst>
                                        <p:tav tm="100000">
                                          <p:val>
                                            <p:strVal val="0-#ppt_w/2"/>
                                          </p:val>
                                        </p:tav>
                                        <p:tav>
                                          <p:val>
                                            <p:strVal val="#ppt_x"/>
                                          </p:val>
                                        </p:tav>
                                      </p:tavLst>
                                    </p:anim>
                                    <p:anim calcmode="lin" valueType="num">
                                      <p:cBhvr>
                                        <p:cTn id="45" dur="500" fill="hold"/>
                                        <p:tgtEl>
                                          <p:spTgt spid="26638"/>
                                        </p:tgtEl>
                                        <p:attrNameLst>
                                          <p:attrName>ppt_y</p:attrName>
                                        </p:attrNameLst>
                                      </p:cBhvr>
                                      <p:tavLst>
                                        <p:tav tm="100000">
                                          <p:val>
                                            <p:strVal val="1+#ppt_h/2"/>
                                          </p:val>
                                        </p:tav>
                                        <p:tav>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6" fill="hold" nodeType="clickEffect">
                                  <p:stCondLst>
                                    <p:cond delay="0"/>
                                  </p:stCondLst>
                                  <p:childTnLst>
                                    <p:set>
                                      <p:cBhvr additive="repl">
                                        <p:cTn id="49" dur="1" fill="hold">
                                          <p:stCondLst>
                                            <p:cond delay="0"/>
                                          </p:stCondLst>
                                        </p:cTn>
                                        <p:tgtEl>
                                          <p:spTgt spid="26628"/>
                                        </p:tgtEl>
                                        <p:attrNameLst>
                                          <p:attrName>style.visibility</p:attrName>
                                        </p:attrNameLst>
                                      </p:cBhvr>
                                      <p:to>
                                        <p:strVal val="visible"/>
                                      </p:to>
                                    </p:set>
                                    <p:animEffect transition="in" filter="strips(downRight)">
                                      <p:cBhvr additive="repl">
                                        <p:cTn id="50" dur="500"/>
                                        <p:tgtEl>
                                          <p:spTgt spid="2662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8" presetClass="entr" presetSubtype="6" fill="hold" nodeType="clickEffect">
                                  <p:stCondLst>
                                    <p:cond delay="0"/>
                                  </p:stCondLst>
                                  <p:childTnLst>
                                    <p:set>
                                      <p:cBhvr additive="repl">
                                        <p:cTn id="54" dur="1" fill="hold">
                                          <p:stCondLst>
                                            <p:cond delay="0"/>
                                          </p:stCondLst>
                                        </p:cTn>
                                        <p:tgtEl>
                                          <p:spTgt spid="26629"/>
                                        </p:tgtEl>
                                        <p:attrNameLst>
                                          <p:attrName>style.visibility</p:attrName>
                                        </p:attrNameLst>
                                      </p:cBhvr>
                                      <p:to>
                                        <p:strVal val="visible"/>
                                      </p:to>
                                    </p:set>
                                    <p:animEffect transition="in" filter="strips(downRight)">
                                      <p:cBhvr additive="repl">
                                        <p:cTn id="55" dur="500"/>
                                        <p:tgtEl>
                                          <p:spTgt spid="26629"/>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12" fill="hold" nodeType="clickEffect">
                                  <p:stCondLst>
                                    <p:cond delay="0"/>
                                  </p:stCondLst>
                                  <p:childTnLst>
                                    <p:set>
                                      <p:cBhvr additive="repl">
                                        <p:cTn id="59" dur="1" fill="hold">
                                          <p:stCondLst>
                                            <p:cond delay="0"/>
                                          </p:stCondLst>
                                        </p:cTn>
                                        <p:tgtEl>
                                          <p:spTgt spid="26630"/>
                                        </p:tgtEl>
                                        <p:attrNameLst>
                                          <p:attrName>style.visibility</p:attrName>
                                        </p:attrNameLst>
                                      </p:cBhvr>
                                      <p:to>
                                        <p:strVal val="visible"/>
                                      </p:to>
                                    </p:set>
                                    <p:anim calcmode="lin" valueType="num">
                                      <p:cBhvr>
                                        <p:cTn id="60" dur="500" fill="hold"/>
                                        <p:tgtEl>
                                          <p:spTgt spid="26630"/>
                                        </p:tgtEl>
                                        <p:attrNameLst>
                                          <p:attrName>ppt_x</p:attrName>
                                        </p:attrNameLst>
                                      </p:cBhvr>
                                      <p:tavLst>
                                        <p:tav tm="100000">
                                          <p:val>
                                            <p:strVal val="0-#ppt_w/2"/>
                                          </p:val>
                                        </p:tav>
                                        <p:tav>
                                          <p:val>
                                            <p:strVal val="#ppt_x"/>
                                          </p:val>
                                        </p:tav>
                                      </p:tavLst>
                                    </p:anim>
                                    <p:anim calcmode="lin" valueType="num">
                                      <p:cBhvr>
                                        <p:cTn id="61" dur="500" fill="hold"/>
                                        <p:tgtEl>
                                          <p:spTgt spid="26630"/>
                                        </p:tgtEl>
                                        <p:attrNameLst>
                                          <p:attrName>ppt_y</p:attrName>
                                        </p:attrNameLst>
                                      </p:cBhvr>
                                      <p:tavLst>
                                        <p:tav tm="100000">
                                          <p:val>
                                            <p:strVal val="1+#ppt_h/2"/>
                                          </p:val>
                                        </p:tav>
                                        <p:tav>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18" presetClass="entr" presetSubtype="6" fill="hold" nodeType="clickEffect">
                                  <p:stCondLst>
                                    <p:cond delay="0"/>
                                  </p:stCondLst>
                                  <p:childTnLst>
                                    <p:set>
                                      <p:cBhvr additive="repl">
                                        <p:cTn id="65" dur="1" fill="hold">
                                          <p:stCondLst>
                                            <p:cond delay="0"/>
                                          </p:stCondLst>
                                        </p:cTn>
                                        <p:tgtEl>
                                          <p:spTgt spid="26631"/>
                                        </p:tgtEl>
                                        <p:attrNameLst>
                                          <p:attrName>style.visibility</p:attrName>
                                        </p:attrNameLst>
                                      </p:cBhvr>
                                      <p:to>
                                        <p:strVal val="visible"/>
                                      </p:to>
                                    </p:set>
                                    <p:animEffect transition="in" filter="strips(downRight)">
                                      <p:cBhvr additive="repl">
                                        <p:cTn id="66" dur="500"/>
                                        <p:tgtEl>
                                          <p:spTgt spid="2663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12" fill="hold" nodeType="clickEffect">
                                  <p:stCondLst>
                                    <p:cond delay="0"/>
                                  </p:stCondLst>
                                  <p:childTnLst>
                                    <p:set>
                                      <p:cBhvr additive="repl">
                                        <p:cTn id="70" dur="1" fill="hold">
                                          <p:stCondLst>
                                            <p:cond delay="0"/>
                                          </p:stCondLst>
                                        </p:cTn>
                                        <p:tgtEl>
                                          <p:spTgt spid="26632"/>
                                        </p:tgtEl>
                                        <p:attrNameLst>
                                          <p:attrName>style.visibility</p:attrName>
                                        </p:attrNameLst>
                                      </p:cBhvr>
                                      <p:to>
                                        <p:strVal val="visible"/>
                                      </p:to>
                                    </p:set>
                                    <p:anim calcmode="lin" valueType="num">
                                      <p:cBhvr>
                                        <p:cTn id="71" dur="500" fill="hold"/>
                                        <p:tgtEl>
                                          <p:spTgt spid="26632"/>
                                        </p:tgtEl>
                                        <p:attrNameLst>
                                          <p:attrName>ppt_x</p:attrName>
                                        </p:attrNameLst>
                                      </p:cBhvr>
                                      <p:tavLst>
                                        <p:tav tm="100000">
                                          <p:val>
                                            <p:strVal val="0-#ppt_w/2"/>
                                          </p:val>
                                        </p:tav>
                                        <p:tav>
                                          <p:val>
                                            <p:strVal val="#ppt_x"/>
                                          </p:val>
                                        </p:tav>
                                      </p:tavLst>
                                    </p:anim>
                                    <p:anim calcmode="lin" valueType="num">
                                      <p:cBhvr>
                                        <p:cTn id="72" dur="500" fill="hold"/>
                                        <p:tgtEl>
                                          <p:spTgt spid="26632"/>
                                        </p:tgtEl>
                                        <p:attrNameLst>
                                          <p:attrName>ppt_y</p:attrName>
                                        </p:attrNameLst>
                                      </p:cBhvr>
                                      <p:tavLst>
                                        <p:tav tm="100000">
                                          <p:val>
                                            <p:strVal val="1+#ppt_h/2"/>
                                          </p:val>
                                        </p:tav>
                                        <p:tav>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8" presetClass="entr" presetSubtype="6" fill="hold" nodeType="clickEffect">
                                  <p:stCondLst>
                                    <p:cond delay="0"/>
                                  </p:stCondLst>
                                  <p:childTnLst>
                                    <p:set>
                                      <p:cBhvr additive="repl">
                                        <p:cTn id="76" dur="1" fill="hold">
                                          <p:stCondLst>
                                            <p:cond delay="0"/>
                                          </p:stCondLst>
                                        </p:cTn>
                                        <p:tgtEl>
                                          <p:spTgt spid="26633"/>
                                        </p:tgtEl>
                                        <p:attrNameLst>
                                          <p:attrName>style.visibility</p:attrName>
                                        </p:attrNameLst>
                                      </p:cBhvr>
                                      <p:to>
                                        <p:strVal val="visible"/>
                                      </p:to>
                                    </p:set>
                                    <p:animEffect transition="in" filter="strips(downRight)">
                                      <p:cBhvr additive="repl">
                                        <p:cTn id="77" dur="500"/>
                                        <p:tgtEl>
                                          <p:spTgt spid="2663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12" fill="hold" nodeType="clickEffect">
                                  <p:stCondLst>
                                    <p:cond delay="0"/>
                                  </p:stCondLst>
                                  <p:childTnLst>
                                    <p:set>
                                      <p:cBhvr additive="repl">
                                        <p:cTn id="81" dur="1" fill="hold">
                                          <p:stCondLst>
                                            <p:cond delay="0"/>
                                          </p:stCondLst>
                                        </p:cTn>
                                        <p:tgtEl>
                                          <p:spTgt spid="26634"/>
                                        </p:tgtEl>
                                        <p:attrNameLst>
                                          <p:attrName>style.visibility</p:attrName>
                                        </p:attrNameLst>
                                      </p:cBhvr>
                                      <p:to>
                                        <p:strVal val="visible"/>
                                      </p:to>
                                    </p:set>
                                    <p:anim calcmode="lin" valueType="num">
                                      <p:cBhvr>
                                        <p:cTn id="82" dur="500" fill="hold"/>
                                        <p:tgtEl>
                                          <p:spTgt spid="26634"/>
                                        </p:tgtEl>
                                        <p:attrNameLst>
                                          <p:attrName>ppt_x</p:attrName>
                                        </p:attrNameLst>
                                      </p:cBhvr>
                                      <p:tavLst>
                                        <p:tav tm="100000">
                                          <p:val>
                                            <p:strVal val="0-#ppt_w/2"/>
                                          </p:val>
                                        </p:tav>
                                        <p:tav>
                                          <p:val>
                                            <p:strVal val="#ppt_x"/>
                                          </p:val>
                                        </p:tav>
                                      </p:tavLst>
                                    </p:anim>
                                    <p:anim calcmode="lin" valueType="num">
                                      <p:cBhvr>
                                        <p:cTn id="83" dur="500" fill="hold"/>
                                        <p:tgtEl>
                                          <p:spTgt spid="26634"/>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31" name="3 Marcador de número de diapositiva"/>
          <p:cNvSpPr>
            <a:spLocks noGrp="1"/>
          </p:cNvSpPr>
          <p:nvPr>
            <p:ph type="sldNum" sz="quarter" idx="12"/>
          </p:nvPr>
        </p:nvSpPr>
        <p:spPr/>
        <p:txBody>
          <a:bodyPr/>
          <a:lstStyle/>
          <a:p>
            <a:pPr>
              <a:defRPr/>
            </a:pPr>
            <a:fld id="{F7B53F8A-A0F2-4F6A-9EC3-F5BF534E0A5D}" type="slidenum">
              <a:rPr lang="es-ES" altLang="es-ES"/>
              <a:pPr>
                <a:defRPr/>
              </a:pPr>
              <a:t>21</a:t>
            </a:fld>
            <a:endParaRPr lang="es-ES" altLang="es-ES"/>
          </a:p>
        </p:txBody>
      </p:sp>
      <p:sp>
        <p:nvSpPr>
          <p:cNvPr id="27649" name="Text Box 1"/>
          <p:cNvSpPr txBox="1">
            <a:spLocks noChangeArrowheads="1"/>
          </p:cNvSpPr>
          <p:nvPr/>
        </p:nvSpPr>
        <p:spPr bwMode="auto">
          <a:xfrm>
            <a:off x="755650" y="260350"/>
            <a:ext cx="1584325" cy="460375"/>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2400" b="1">
                <a:solidFill>
                  <a:srgbClr val="000000"/>
                </a:solidFill>
                <a:latin typeface="SMMedium" charset="0"/>
              </a:rPr>
              <a:t>SONIDO</a:t>
            </a:r>
          </a:p>
        </p:txBody>
      </p:sp>
      <p:grpSp>
        <p:nvGrpSpPr>
          <p:cNvPr id="27650" name="Group 2"/>
          <p:cNvGrpSpPr>
            <a:grpSpLocks/>
          </p:cNvGrpSpPr>
          <p:nvPr/>
        </p:nvGrpSpPr>
        <p:grpSpPr bwMode="auto">
          <a:xfrm>
            <a:off x="1331913" y="1227138"/>
            <a:ext cx="6681787" cy="3641725"/>
            <a:chOff x="839" y="618"/>
            <a:chExt cx="4209" cy="2294"/>
          </a:xfrm>
        </p:grpSpPr>
        <p:pic>
          <p:nvPicPr>
            <p:cNvPr id="3177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 y="618"/>
              <a:ext cx="4209" cy="22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73" name="Text Box 4"/>
            <p:cNvSpPr txBox="1">
              <a:spLocks noChangeArrowheads="1"/>
            </p:cNvSpPr>
            <p:nvPr/>
          </p:nvSpPr>
          <p:spPr bwMode="auto">
            <a:xfrm>
              <a:off x="1224" y="1746"/>
              <a:ext cx="23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b="1">
                  <a:solidFill>
                    <a:srgbClr val="0000FF"/>
                  </a:solidFill>
                  <a:latin typeface="Arial" charset="0"/>
                </a:rPr>
                <a:t>O</a:t>
              </a:r>
            </a:p>
          </p:txBody>
        </p:sp>
        <p:sp>
          <p:nvSpPr>
            <p:cNvPr id="31774" name="Text Box 5"/>
            <p:cNvSpPr txBox="1">
              <a:spLocks noChangeArrowheads="1"/>
            </p:cNvSpPr>
            <p:nvPr/>
          </p:nvSpPr>
          <p:spPr bwMode="auto">
            <a:xfrm>
              <a:off x="1200" y="858"/>
              <a:ext cx="21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b="1">
                  <a:solidFill>
                    <a:srgbClr val="0000FF"/>
                  </a:solidFill>
                  <a:latin typeface="Arial" charset="0"/>
                </a:rPr>
                <a:t>A</a:t>
              </a:r>
            </a:p>
          </p:txBody>
        </p:sp>
        <p:sp>
          <p:nvSpPr>
            <p:cNvPr id="31775" name="Text Box 6"/>
            <p:cNvSpPr txBox="1">
              <a:spLocks noChangeArrowheads="1"/>
            </p:cNvSpPr>
            <p:nvPr/>
          </p:nvSpPr>
          <p:spPr bwMode="auto">
            <a:xfrm>
              <a:off x="4496" y="1794"/>
              <a:ext cx="21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b="1">
                  <a:solidFill>
                    <a:srgbClr val="0000FF"/>
                  </a:solidFill>
                  <a:latin typeface="Arial" charset="0"/>
                </a:rPr>
                <a:t>t</a:t>
              </a:r>
            </a:p>
          </p:txBody>
        </p:sp>
      </p:grpSp>
      <p:sp>
        <p:nvSpPr>
          <p:cNvPr id="27655" name="Text Box 7"/>
          <p:cNvSpPr txBox="1">
            <a:spLocks noChangeArrowheads="1"/>
          </p:cNvSpPr>
          <p:nvPr/>
        </p:nvSpPr>
        <p:spPr bwMode="auto">
          <a:xfrm>
            <a:off x="539750" y="5037138"/>
            <a:ext cx="8283575" cy="336550"/>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a:t>
            </a:r>
            <a:r>
              <a:rPr lang="es-ES" altLang="es-ES" sz="1600">
                <a:solidFill>
                  <a:srgbClr val="0000FF"/>
                </a:solidFill>
                <a:latin typeface="Arial" charset="0"/>
              </a:rPr>
              <a:t>intensidad sonora</a:t>
            </a:r>
            <a:r>
              <a:rPr lang="es-ES" altLang="es-ES" sz="1600">
                <a:solidFill>
                  <a:srgbClr val="000000"/>
                </a:solidFill>
                <a:latin typeface="Arial" charset="0"/>
              </a:rPr>
              <a:t> es la cantidad de sensación auditiva que produce un sonido</a:t>
            </a:r>
          </a:p>
        </p:txBody>
      </p:sp>
      <p:sp>
        <p:nvSpPr>
          <p:cNvPr id="27656" name="Text Box 8"/>
          <p:cNvSpPr txBox="1">
            <a:spLocks noChangeArrowheads="1"/>
          </p:cNvSpPr>
          <p:nvPr/>
        </p:nvSpPr>
        <p:spPr bwMode="auto">
          <a:xfrm>
            <a:off x="536575" y="5468938"/>
            <a:ext cx="8283575" cy="336550"/>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Según su </a:t>
            </a:r>
            <a:r>
              <a:rPr lang="es-ES" altLang="es-ES" sz="1600">
                <a:solidFill>
                  <a:srgbClr val="0000FF"/>
                </a:solidFill>
                <a:latin typeface="Arial" charset="0"/>
              </a:rPr>
              <a:t>sonoridad</a:t>
            </a:r>
            <a:r>
              <a:rPr lang="es-ES" altLang="es-ES" sz="1600">
                <a:solidFill>
                  <a:srgbClr val="000000"/>
                </a:solidFill>
                <a:latin typeface="Arial" charset="0"/>
              </a:rPr>
              <a:t>, los sonidos se perciben como </a:t>
            </a:r>
            <a:r>
              <a:rPr lang="es-ES" altLang="es-ES" sz="1600">
                <a:solidFill>
                  <a:srgbClr val="0000FF"/>
                </a:solidFill>
                <a:latin typeface="Arial" charset="0"/>
              </a:rPr>
              <a:t>fuertes o débiles</a:t>
            </a:r>
          </a:p>
        </p:txBody>
      </p:sp>
      <p:grpSp>
        <p:nvGrpSpPr>
          <p:cNvPr id="27657" name="Group 9"/>
          <p:cNvGrpSpPr>
            <a:grpSpLocks/>
          </p:cNvGrpSpPr>
          <p:nvPr/>
        </p:nvGrpSpPr>
        <p:grpSpPr bwMode="auto">
          <a:xfrm>
            <a:off x="1993900" y="5930900"/>
            <a:ext cx="5027613" cy="722313"/>
            <a:chOff x="1256" y="3736"/>
            <a:chExt cx="3167" cy="455"/>
          </a:xfrm>
        </p:grpSpPr>
        <p:sp>
          <p:nvSpPr>
            <p:cNvPr id="31770" name="AutoShape 10"/>
            <p:cNvSpPr>
              <a:spLocks noChangeArrowheads="1"/>
            </p:cNvSpPr>
            <p:nvPr/>
          </p:nvSpPr>
          <p:spPr bwMode="auto">
            <a:xfrm>
              <a:off x="1256" y="3736"/>
              <a:ext cx="3167" cy="455"/>
            </a:xfrm>
            <a:prstGeom prst="bevel">
              <a:avLst>
                <a:gd name="adj" fmla="val 12500"/>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1771" name="Rectangle 11"/>
            <p:cNvSpPr>
              <a:spLocks noChangeArrowheads="1"/>
            </p:cNvSpPr>
            <p:nvPr/>
          </p:nvSpPr>
          <p:spPr bwMode="auto">
            <a:xfrm>
              <a:off x="1387" y="3766"/>
              <a:ext cx="2922" cy="365"/>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ct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a:solidFill>
                    <a:srgbClr val="0000FF"/>
                  </a:solidFill>
                </a:rPr>
                <a:t>Para una misma frecuencia, a mayor intensidad, mayor amplitud de onda sonora</a:t>
              </a:r>
            </a:p>
          </p:txBody>
        </p:sp>
      </p:grpSp>
      <p:grpSp>
        <p:nvGrpSpPr>
          <p:cNvPr id="27660" name="Group 12"/>
          <p:cNvGrpSpPr>
            <a:grpSpLocks/>
          </p:cNvGrpSpPr>
          <p:nvPr/>
        </p:nvGrpSpPr>
        <p:grpSpPr bwMode="auto">
          <a:xfrm>
            <a:off x="1854200" y="2111375"/>
            <a:ext cx="5116513" cy="1165225"/>
            <a:chOff x="1168" y="1330"/>
            <a:chExt cx="3223" cy="734"/>
          </a:xfrm>
        </p:grpSpPr>
        <p:grpSp>
          <p:nvGrpSpPr>
            <p:cNvPr id="31766" name="Group 13"/>
            <p:cNvGrpSpPr>
              <a:grpSpLocks/>
            </p:cNvGrpSpPr>
            <p:nvPr/>
          </p:nvGrpSpPr>
          <p:grpSpPr bwMode="auto">
            <a:xfrm>
              <a:off x="1408" y="1441"/>
              <a:ext cx="2983" cy="623"/>
              <a:chOff x="1408" y="1441"/>
              <a:chExt cx="2983" cy="623"/>
            </a:xfrm>
          </p:grpSpPr>
          <p:sp>
            <p:nvSpPr>
              <p:cNvPr id="31768" name="Line 14"/>
              <p:cNvSpPr>
                <a:spLocks noChangeShapeType="1"/>
              </p:cNvSpPr>
              <p:nvPr/>
            </p:nvSpPr>
            <p:spPr bwMode="auto">
              <a:xfrm>
                <a:off x="1448" y="1441"/>
                <a:ext cx="2919" cy="0"/>
              </a:xfrm>
              <a:prstGeom prst="line">
                <a:avLst/>
              </a:prstGeom>
              <a:noFill/>
              <a:ln w="12600" cap="sq">
                <a:solidFill>
                  <a:srgbClr val="0000FF"/>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1769" name="Line 15"/>
              <p:cNvSpPr>
                <a:spLocks noChangeShapeType="1"/>
              </p:cNvSpPr>
              <p:nvPr/>
            </p:nvSpPr>
            <p:spPr bwMode="auto">
              <a:xfrm>
                <a:off x="1408" y="2065"/>
                <a:ext cx="2983" cy="0"/>
              </a:xfrm>
              <a:prstGeom prst="line">
                <a:avLst/>
              </a:prstGeom>
              <a:noFill/>
              <a:ln w="12600" cap="sq">
                <a:solidFill>
                  <a:srgbClr val="0000FF"/>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sp>
          <p:nvSpPr>
            <p:cNvPr id="31767" name="Text Box 16"/>
            <p:cNvSpPr txBox="1">
              <a:spLocks noChangeArrowheads="1"/>
            </p:cNvSpPr>
            <p:nvPr/>
          </p:nvSpPr>
          <p:spPr bwMode="auto">
            <a:xfrm>
              <a:off x="1168" y="1330"/>
              <a:ext cx="30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A</a:t>
              </a:r>
              <a:r>
                <a:rPr lang="es-ES" altLang="es-ES" sz="1600" baseline="-25000">
                  <a:solidFill>
                    <a:srgbClr val="000000"/>
                  </a:solidFill>
                  <a:latin typeface="Arial" charset="0"/>
                </a:rPr>
                <a:t>1</a:t>
              </a:r>
            </a:p>
          </p:txBody>
        </p:sp>
      </p:grpSp>
      <p:grpSp>
        <p:nvGrpSpPr>
          <p:cNvPr id="27665" name="Group 17"/>
          <p:cNvGrpSpPr>
            <a:grpSpLocks/>
          </p:cNvGrpSpPr>
          <p:nvPr/>
        </p:nvGrpSpPr>
        <p:grpSpPr bwMode="auto">
          <a:xfrm>
            <a:off x="1854200" y="1730375"/>
            <a:ext cx="5116513" cy="1952625"/>
            <a:chOff x="1168" y="1090"/>
            <a:chExt cx="3223" cy="1230"/>
          </a:xfrm>
        </p:grpSpPr>
        <p:sp>
          <p:nvSpPr>
            <p:cNvPr id="31763" name="Line 18"/>
            <p:cNvSpPr>
              <a:spLocks noChangeShapeType="1"/>
            </p:cNvSpPr>
            <p:nvPr/>
          </p:nvSpPr>
          <p:spPr bwMode="auto">
            <a:xfrm>
              <a:off x="1408" y="1185"/>
              <a:ext cx="2983" cy="0"/>
            </a:xfrm>
            <a:prstGeom prst="line">
              <a:avLst/>
            </a:prstGeom>
            <a:noFill/>
            <a:ln w="12600" cap="sq">
              <a:solidFill>
                <a:srgbClr val="FF0000"/>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1764" name="Line 19"/>
            <p:cNvSpPr>
              <a:spLocks noChangeShapeType="1"/>
            </p:cNvSpPr>
            <p:nvPr/>
          </p:nvSpPr>
          <p:spPr bwMode="auto">
            <a:xfrm>
              <a:off x="1408" y="2321"/>
              <a:ext cx="2983" cy="0"/>
            </a:xfrm>
            <a:prstGeom prst="line">
              <a:avLst/>
            </a:prstGeom>
            <a:noFill/>
            <a:ln w="12600" cap="sq">
              <a:solidFill>
                <a:srgbClr val="FF0000"/>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1765" name="Text Box 20"/>
            <p:cNvSpPr txBox="1">
              <a:spLocks noChangeArrowheads="1"/>
            </p:cNvSpPr>
            <p:nvPr/>
          </p:nvSpPr>
          <p:spPr bwMode="auto">
            <a:xfrm>
              <a:off x="1168" y="1090"/>
              <a:ext cx="30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A</a:t>
              </a:r>
              <a:r>
                <a:rPr lang="es-ES" altLang="es-ES" sz="1600" baseline="-25000">
                  <a:solidFill>
                    <a:srgbClr val="000000"/>
                  </a:solidFill>
                  <a:latin typeface="Arial" charset="0"/>
                </a:rPr>
                <a:t>2</a:t>
              </a:r>
            </a:p>
          </p:txBody>
        </p:sp>
      </p:grpSp>
      <p:grpSp>
        <p:nvGrpSpPr>
          <p:cNvPr id="27669" name="Group 21"/>
          <p:cNvGrpSpPr>
            <a:grpSpLocks/>
          </p:cNvGrpSpPr>
          <p:nvPr/>
        </p:nvGrpSpPr>
        <p:grpSpPr bwMode="auto">
          <a:xfrm>
            <a:off x="2247900" y="1920875"/>
            <a:ext cx="5484813" cy="2012950"/>
            <a:chOff x="1416" y="1060"/>
            <a:chExt cx="3455" cy="1268"/>
          </a:xfrm>
        </p:grpSpPr>
        <p:pic>
          <p:nvPicPr>
            <p:cNvPr id="31761"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 y="1187"/>
              <a:ext cx="2898" cy="11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62" name="Text Box 23"/>
            <p:cNvSpPr txBox="1">
              <a:spLocks noChangeArrowheads="1"/>
            </p:cNvSpPr>
            <p:nvPr/>
          </p:nvSpPr>
          <p:spPr bwMode="auto">
            <a:xfrm>
              <a:off x="4416" y="1060"/>
              <a:ext cx="45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fuerte</a:t>
              </a:r>
            </a:p>
          </p:txBody>
        </p:sp>
      </p:grpSp>
      <p:grpSp>
        <p:nvGrpSpPr>
          <p:cNvPr id="27672" name="Group 24"/>
          <p:cNvGrpSpPr>
            <a:grpSpLocks/>
          </p:cNvGrpSpPr>
          <p:nvPr/>
        </p:nvGrpSpPr>
        <p:grpSpPr bwMode="auto">
          <a:xfrm>
            <a:off x="2235200" y="2371725"/>
            <a:ext cx="5446713" cy="1201738"/>
            <a:chOff x="1408" y="1322"/>
            <a:chExt cx="3431" cy="757"/>
          </a:xfrm>
        </p:grpSpPr>
        <p:pic>
          <p:nvPicPr>
            <p:cNvPr id="31759"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 y="1439"/>
              <a:ext cx="2894" cy="6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60" name="Text Box 26"/>
            <p:cNvSpPr txBox="1">
              <a:spLocks noChangeArrowheads="1"/>
            </p:cNvSpPr>
            <p:nvPr/>
          </p:nvSpPr>
          <p:spPr bwMode="auto">
            <a:xfrm>
              <a:off x="4440" y="1322"/>
              <a:ext cx="39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débil</a:t>
              </a:r>
            </a:p>
          </p:txBody>
        </p:sp>
      </p:grpSp>
      <p:sp>
        <p:nvSpPr>
          <p:cNvPr id="27675" name="Text Box 27"/>
          <p:cNvSpPr txBox="1">
            <a:spLocks noChangeArrowheads="1"/>
          </p:cNvSpPr>
          <p:nvPr/>
        </p:nvSpPr>
        <p:spPr bwMode="auto">
          <a:xfrm>
            <a:off x="755650" y="836613"/>
            <a:ext cx="1692275" cy="368300"/>
          </a:xfrm>
          <a:prstGeom prst="rect">
            <a:avLst/>
          </a:prstGeom>
          <a:solidFill>
            <a:srgbClr val="FFFF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125"/>
              </a:spcBef>
              <a:buClrTx/>
              <a:buFontTx/>
              <a:buNone/>
            </a:pPr>
            <a:r>
              <a:rPr lang="es-ES" altLang="es-ES" sz="1800" b="1">
                <a:solidFill>
                  <a:srgbClr val="000000"/>
                </a:solidFill>
                <a:latin typeface="Arial" charset="0"/>
              </a:rPr>
              <a:t>INTENSIDAD</a:t>
            </a:r>
          </a:p>
        </p:txBody>
      </p:sp>
      <p:sp>
        <p:nvSpPr>
          <p:cNvPr id="27676" name="Text Box 28"/>
          <p:cNvSpPr txBox="1">
            <a:spLocks noChangeArrowheads="1"/>
          </p:cNvSpPr>
          <p:nvPr/>
        </p:nvSpPr>
        <p:spPr bwMode="auto">
          <a:xfrm>
            <a:off x="2771775" y="333375"/>
            <a:ext cx="4824413" cy="368300"/>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125"/>
              </a:spcBef>
              <a:buClrTx/>
              <a:buFontTx/>
              <a:buNone/>
            </a:pPr>
            <a:r>
              <a:rPr lang="es-ES" altLang="es-ES" sz="1800">
                <a:solidFill>
                  <a:srgbClr val="000000"/>
                </a:solidFill>
                <a:latin typeface="Arial" charset="0"/>
              </a:rPr>
              <a:t>Onda mecánica, longitudinal y tridimensional</a:t>
            </a:r>
          </a:p>
        </p:txBody>
      </p:sp>
      <p:sp>
        <p:nvSpPr>
          <p:cNvPr id="31758" name="1 CuadroTexto">
            <a:hlinkClick r:id="rId7"/>
          </p:cNvPr>
          <p:cNvSpPr txBox="1">
            <a:spLocks noChangeArrowheads="1"/>
          </p:cNvSpPr>
          <p:nvPr/>
        </p:nvSpPr>
        <p:spPr bwMode="auto">
          <a:xfrm>
            <a:off x="4716463" y="720725"/>
            <a:ext cx="3311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a:solidFill>
                  <a:srgbClr val="FF0000"/>
                </a:solidFill>
              </a:rPr>
              <a:t>Simulación de onda sonora</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27649"/>
                                        </p:tgtEl>
                                        <p:attrNameLst>
                                          <p:attrName>style.visibility</p:attrName>
                                        </p:attrNameLst>
                                      </p:cBhvr>
                                      <p:to>
                                        <p:strVal val="visible"/>
                                      </p:to>
                                    </p:set>
                                    <p:animEffect transition="in" filter="blinds(horizontal)">
                                      <p:cBhvr additive="repl">
                                        <p:cTn id="7" dur="500"/>
                                        <p:tgtEl>
                                          <p:spTgt spid="276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additive="repl">
                                        <p:cTn id="11" dur="1" fill="hold">
                                          <p:stCondLst>
                                            <p:cond delay="0"/>
                                          </p:stCondLst>
                                        </p:cTn>
                                        <p:tgtEl>
                                          <p:spTgt spid="27676"/>
                                        </p:tgtEl>
                                        <p:attrNameLst>
                                          <p:attrName>style.visibility</p:attrName>
                                        </p:attrNameLst>
                                      </p:cBhvr>
                                      <p:to>
                                        <p:strVal val="visible"/>
                                      </p:to>
                                    </p:set>
                                    <p:animEffect transition="in" filter="slide(fromBottom)">
                                      <p:cBhvr additive="repl">
                                        <p:cTn id="12" dur="500"/>
                                        <p:tgtEl>
                                          <p:spTgt spid="276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6" presetClass="entr" fill="hold" nodeType="clickEffect">
                                  <p:stCondLst>
                                    <p:cond delay="0"/>
                                  </p:stCondLst>
                                  <p:childTnLst>
                                    <p:set>
                                      <p:cBhvr additive="repl">
                                        <p:cTn id="16" dur="1" fill="hold">
                                          <p:stCondLst>
                                            <p:cond delay="0"/>
                                          </p:stCondLst>
                                        </p:cTn>
                                        <p:tgtEl>
                                          <p:spTgt spid="27676">
                                            <p:txEl>
                                              <p:pRg st="0" end="0"/>
                                            </p:txEl>
                                          </p:spTgt>
                                        </p:tgtEl>
                                        <p:attrNameLst>
                                          <p:attrName>style.visibility</p:attrName>
                                        </p:attrNameLst>
                                      </p:cBhvr>
                                      <p:to>
                                        <p:strVal val="visible"/>
                                      </p:to>
                                    </p:set>
                                    <p:animEffect transition="in" filter="wipe(down)">
                                      <p:cBhvr additive="repl">
                                        <p:cTn id="17" dur="580">
                                          <p:stCondLst>
                                            <p:cond delay="0"/>
                                          </p:stCondLst>
                                        </p:cTn>
                                        <p:tgtEl>
                                          <p:spTgt spid="27676">
                                            <p:txEl>
                                              <p:pRg st="0" end="0"/>
                                            </p:txEl>
                                          </p:spTgt>
                                        </p:tgtEl>
                                      </p:cBhvr>
                                    </p:animEffect>
                                    <p:anim calcmode="lin" valueType="num">
                                      <p:cBhvr additive="repl">
                                        <p:cTn id="18" dur="1822">
                                          <p:stCondLst>
                                            <p:cond delay="0"/>
                                          </p:stCondLst>
                                        </p:cTn>
                                        <p:tgtEl>
                                          <p:spTgt spid="27676">
                                            <p:txEl>
                                              <p:pRg st="0" end="0"/>
                                            </p:txEl>
                                          </p:spTgt>
                                        </p:tgtEl>
                                        <p:attrNameLst>
                                          <p:attrName>ppt_x</p:attrName>
                                        </p:attrNameLst>
                                      </p:cBhvr>
                                      <p:tavLst>
                                        <p:tav tm="100000">
                                          <p:val>
                                            <p:strVal val="#ppt_x-0.25"/>
                                          </p:val>
                                        </p:tav>
                                        <p:tav>
                                          <p:val>
                                            <p:strVal val="#ppt_x"/>
                                          </p:val>
                                        </p:tav>
                                      </p:tavLst>
                                    </p:anim>
                                    <p:anim calcmode="lin" valueType="num">
                                      <p:cBhvr additive="repl">
                                        <p:cTn id="19" dur="664">
                                          <p:stCondLst>
                                            <p:cond delay="0"/>
                                          </p:stCondLst>
                                        </p:cTn>
                                        <p:tgtEl>
                                          <p:spTgt spid="27676">
                                            <p:txEl>
                                              <p:pRg st="0" end="0"/>
                                            </p:txEl>
                                          </p:spTgt>
                                        </p:tgtEl>
                                        <p:attrNameLst>
                                          <p:attrName>ppt_y</p:attrName>
                                        </p:attrNameLst>
                                      </p:cBhvr>
                                      <p:tavLst>
                                        <p:tav tm="0" fmla="#ppt_y-sin(pi*$)/3">
                                          <p:val>
                                            <p:fltVal val="0.5"/>
                                          </p:val>
                                        </p:tav>
                                        <p:tav tm="100000">
                                          <p:val>
                                            <p:fltVal val="1"/>
                                          </p:val>
                                        </p:tav>
                                      </p:tavLst>
                                    </p:anim>
                                    <p:anim calcmode="lin" valueType="num">
                                      <p:cBhvr additive="repl">
                                        <p:cTn id="20" dur="664">
                                          <p:stCondLst>
                                            <p:cond delay="664"/>
                                          </p:stCondLst>
                                        </p:cTn>
                                        <p:tgtEl>
                                          <p:spTgt spid="27676">
                                            <p:txEl>
                                              <p:pRg st="0" end="0"/>
                                            </p:txEl>
                                          </p:spTgt>
                                        </p:tgtEl>
                                        <p:attrNameLst>
                                          <p:attrName>ppt_y</p:attrName>
                                        </p:attrNameLst>
                                      </p:cBhvr>
                                      <p:tavLst>
                                        <p:tav tm="0" fmla="#ppt_y-sin(pi*$)/9">
                                          <p:val>
                                            <p:fltVal val="0"/>
                                          </p:val>
                                        </p:tav>
                                        <p:tav tm="100000">
                                          <p:val>
                                            <p:fltVal val="1"/>
                                          </p:val>
                                        </p:tav>
                                      </p:tavLst>
                                    </p:anim>
                                    <p:anim calcmode="lin" valueType="num">
                                      <p:cBhvr additive="repl">
                                        <p:cTn id="21" dur="332">
                                          <p:stCondLst>
                                            <p:cond delay="1324"/>
                                          </p:stCondLst>
                                        </p:cTn>
                                        <p:tgtEl>
                                          <p:spTgt spid="27676">
                                            <p:txEl>
                                              <p:pRg st="0" end="0"/>
                                            </p:txEl>
                                          </p:spTgt>
                                        </p:tgtEl>
                                        <p:attrNameLst>
                                          <p:attrName>ppt_y</p:attrName>
                                        </p:attrNameLst>
                                      </p:cBhvr>
                                      <p:tavLst>
                                        <p:tav tm="0" fmla="#ppt_y-sin(pi*$)/27">
                                          <p:val>
                                            <p:fltVal val="0"/>
                                          </p:val>
                                        </p:tav>
                                        <p:tav tm="100000">
                                          <p:val>
                                            <p:fltVal val="1"/>
                                          </p:val>
                                        </p:tav>
                                      </p:tavLst>
                                    </p:anim>
                                    <p:anim calcmode="lin" valueType="num">
                                      <p:cBhvr additive="repl">
                                        <p:cTn id="22" dur="164">
                                          <p:stCondLst>
                                            <p:cond delay="1656"/>
                                          </p:stCondLst>
                                        </p:cTn>
                                        <p:tgtEl>
                                          <p:spTgt spid="27676">
                                            <p:txEl>
                                              <p:pRg st="0" end="0"/>
                                            </p:txEl>
                                          </p:spTgt>
                                        </p:tgtEl>
                                        <p:attrNameLst>
                                          <p:attrName>ppt_y</p:attrName>
                                        </p:attrNameLst>
                                      </p:cBhvr>
                                      <p:tavLst>
                                        <p:tav tm="0" fmla="#ppt_y-sin(pi*$)/81">
                                          <p:val>
                                            <p:fltVal val="0"/>
                                          </p:val>
                                        </p:tav>
                                        <p:tav tm="100000">
                                          <p:val>
                                            <p:fltVal val="1"/>
                                          </p:val>
                                        </p:tav>
                                      </p:tavLst>
                                    </p:anim>
                                    <p:animScale>
                                      <p:cBhvr additive="repl">
                                        <p:cTn id="23" dur="26" fill="hold">
                                          <p:stCondLst>
                                            <p:cond delay="650"/>
                                          </p:stCondLst>
                                        </p:cTn>
                                        <p:tgtEl>
                                          <p:spTgt spid="27676">
                                            <p:txEl>
                                              <p:pRg st="0" end="0"/>
                                            </p:txEl>
                                          </p:spTgt>
                                        </p:tgtEl>
                                      </p:cBhvr>
                                      <p:to x="100000" y="60000"/>
                                    </p:animScale>
                                    <p:animScale>
                                      <p:cBhvr additive="repl">
                                        <p:cTn id="24" dur="166" decel="50000" fill="hold">
                                          <p:stCondLst>
                                            <p:cond delay="676"/>
                                          </p:stCondLst>
                                        </p:cTn>
                                        <p:tgtEl>
                                          <p:spTgt spid="27676">
                                            <p:txEl>
                                              <p:pRg st="0" end="0"/>
                                            </p:txEl>
                                          </p:spTgt>
                                        </p:tgtEl>
                                      </p:cBhvr>
                                      <p:to x="100000" y="100000"/>
                                    </p:animScale>
                                    <p:animScale>
                                      <p:cBhvr additive="repl">
                                        <p:cTn id="25" dur="26" fill="hold">
                                          <p:stCondLst>
                                            <p:cond delay="1312"/>
                                          </p:stCondLst>
                                        </p:cTn>
                                        <p:tgtEl>
                                          <p:spTgt spid="27676">
                                            <p:txEl>
                                              <p:pRg st="0" end="0"/>
                                            </p:txEl>
                                          </p:spTgt>
                                        </p:tgtEl>
                                      </p:cBhvr>
                                      <p:to x="100000" y="80000"/>
                                    </p:animScale>
                                    <p:animScale>
                                      <p:cBhvr additive="repl">
                                        <p:cTn id="26" dur="166" decel="50000" fill="hold">
                                          <p:stCondLst>
                                            <p:cond delay="1338"/>
                                          </p:stCondLst>
                                        </p:cTn>
                                        <p:tgtEl>
                                          <p:spTgt spid="27676">
                                            <p:txEl>
                                              <p:pRg st="0" end="0"/>
                                            </p:txEl>
                                          </p:spTgt>
                                        </p:tgtEl>
                                      </p:cBhvr>
                                      <p:to x="100000" y="100000"/>
                                    </p:animScale>
                                    <p:animScale>
                                      <p:cBhvr additive="repl">
                                        <p:cTn id="27" dur="26" fill="hold">
                                          <p:stCondLst>
                                            <p:cond delay="1642"/>
                                          </p:stCondLst>
                                        </p:cTn>
                                        <p:tgtEl>
                                          <p:spTgt spid="27676">
                                            <p:txEl>
                                              <p:pRg st="0" end="0"/>
                                            </p:txEl>
                                          </p:spTgt>
                                        </p:tgtEl>
                                      </p:cBhvr>
                                      <p:to x="100000" y="90000"/>
                                    </p:animScale>
                                    <p:animScale>
                                      <p:cBhvr additive="repl">
                                        <p:cTn id="28" dur="166" decel="50000" fill="hold">
                                          <p:stCondLst>
                                            <p:cond delay="1668"/>
                                          </p:stCondLst>
                                        </p:cTn>
                                        <p:tgtEl>
                                          <p:spTgt spid="27676">
                                            <p:txEl>
                                              <p:pRg st="0" end="0"/>
                                            </p:txEl>
                                          </p:spTgt>
                                        </p:tgtEl>
                                      </p:cBhvr>
                                      <p:to x="100000" y="100000"/>
                                    </p:animScale>
                                    <p:animScale>
                                      <p:cBhvr additive="repl">
                                        <p:cTn id="29" dur="26" fill="hold">
                                          <p:stCondLst>
                                            <p:cond delay="1808"/>
                                          </p:stCondLst>
                                        </p:cTn>
                                        <p:tgtEl>
                                          <p:spTgt spid="27676">
                                            <p:txEl>
                                              <p:pRg st="0" end="0"/>
                                            </p:txEl>
                                          </p:spTgt>
                                        </p:tgtEl>
                                      </p:cBhvr>
                                      <p:to x="100000" y="95000"/>
                                    </p:animScale>
                                    <p:animScale>
                                      <p:cBhvr additive="repl">
                                        <p:cTn id="30" dur="166" decel="50000" fill="hold">
                                          <p:stCondLst>
                                            <p:cond delay="1834"/>
                                          </p:stCondLst>
                                        </p:cTn>
                                        <p:tgtEl>
                                          <p:spTgt spid="27676">
                                            <p:txEl>
                                              <p:pRg st="0" end="0"/>
                                            </p:txEl>
                                          </p:spTgt>
                                        </p:tgtEl>
                                      </p:cBhvr>
                                      <p:to x="100000" y="100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fill="hold" nodeType="clickEffect">
                                  <p:stCondLst>
                                    <p:cond delay="0"/>
                                  </p:stCondLst>
                                  <p:childTnLst>
                                    <p:set>
                                      <p:cBhvr additive="repl">
                                        <p:cTn id="34" dur="1" fill="hold">
                                          <p:stCondLst>
                                            <p:cond delay="0"/>
                                          </p:stCondLst>
                                        </p:cTn>
                                        <p:tgtEl>
                                          <p:spTgt spid="2767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additive="repl">
                                        <p:cTn id="38" dur="1" fill="hold">
                                          <p:stCondLst>
                                            <p:cond delay="0"/>
                                          </p:stCondLst>
                                        </p:cTn>
                                        <p:tgtEl>
                                          <p:spTgt spid="27650"/>
                                        </p:tgtEl>
                                        <p:attrNameLst>
                                          <p:attrName>style.visibility</p:attrName>
                                        </p:attrNameLst>
                                      </p:cBhvr>
                                      <p:to>
                                        <p:strVal val="visible"/>
                                      </p:to>
                                    </p:set>
                                    <p:animEffect transition="in" filter="wipe(left)">
                                      <p:cBhvr additive="repl">
                                        <p:cTn id="39" dur="500"/>
                                        <p:tgtEl>
                                          <p:spTgt spid="2765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16" fill="hold" nodeType="clickEffect">
                                  <p:stCondLst>
                                    <p:cond delay="0"/>
                                  </p:stCondLst>
                                  <p:childTnLst>
                                    <p:set>
                                      <p:cBhvr additive="repl">
                                        <p:cTn id="43" dur="1" fill="hold">
                                          <p:stCondLst>
                                            <p:cond delay="0"/>
                                          </p:stCondLst>
                                        </p:cTn>
                                        <p:tgtEl>
                                          <p:spTgt spid="27655"/>
                                        </p:tgtEl>
                                        <p:attrNameLst>
                                          <p:attrName>style.visibility</p:attrName>
                                        </p:attrNameLst>
                                      </p:cBhvr>
                                      <p:to>
                                        <p:strVal val="visible"/>
                                      </p:to>
                                    </p:set>
                                    <p:anim calcmode="lin" valueType="num">
                                      <p:cBhvr additive="repl">
                                        <p:cTn id="44" dur="500" fill="hold"/>
                                        <p:tgtEl>
                                          <p:spTgt spid="27655"/>
                                        </p:tgtEl>
                                        <p:attrNameLst>
                                          <p:attrName>ppt_w</p:attrName>
                                        </p:attrNameLst>
                                      </p:cBhvr>
                                      <p:tavLst>
                                        <p:tav tm="100000">
                                          <p:val>
                                            <p:fltVal val="0"/>
                                          </p:val>
                                        </p:tav>
                                        <p:tav>
                                          <p:val>
                                            <p:strVal val="#ppt_w"/>
                                          </p:val>
                                        </p:tav>
                                      </p:tavLst>
                                    </p:anim>
                                    <p:anim calcmode="lin" valueType="num">
                                      <p:cBhvr additive="repl">
                                        <p:cTn id="45" dur="500" fill="hold"/>
                                        <p:tgtEl>
                                          <p:spTgt spid="27655"/>
                                        </p:tgtEl>
                                        <p:attrNameLst>
                                          <p:attrName>ppt_h</p:attrName>
                                        </p:attrNameLst>
                                      </p:cBhvr>
                                      <p:tavLst>
                                        <p:tav tm="100000">
                                          <p:val>
                                            <p:fltVal val="0"/>
                                          </p:val>
                                        </p:tav>
                                        <p:tav>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16" fill="hold" nodeType="clickEffect">
                                  <p:stCondLst>
                                    <p:cond delay="0"/>
                                  </p:stCondLst>
                                  <p:childTnLst>
                                    <p:set>
                                      <p:cBhvr additive="repl">
                                        <p:cTn id="49" dur="1" fill="hold">
                                          <p:stCondLst>
                                            <p:cond delay="0"/>
                                          </p:stCondLst>
                                        </p:cTn>
                                        <p:tgtEl>
                                          <p:spTgt spid="27656"/>
                                        </p:tgtEl>
                                        <p:attrNameLst>
                                          <p:attrName>style.visibility</p:attrName>
                                        </p:attrNameLst>
                                      </p:cBhvr>
                                      <p:to>
                                        <p:strVal val="visible"/>
                                      </p:to>
                                    </p:set>
                                    <p:anim calcmode="lin" valueType="num">
                                      <p:cBhvr additive="repl">
                                        <p:cTn id="50" dur="500" fill="hold"/>
                                        <p:tgtEl>
                                          <p:spTgt spid="27656"/>
                                        </p:tgtEl>
                                        <p:attrNameLst>
                                          <p:attrName>ppt_w</p:attrName>
                                        </p:attrNameLst>
                                      </p:cBhvr>
                                      <p:tavLst>
                                        <p:tav tm="100000">
                                          <p:val>
                                            <p:fltVal val="0"/>
                                          </p:val>
                                        </p:tav>
                                        <p:tav>
                                          <p:val>
                                            <p:strVal val="#ppt_w"/>
                                          </p:val>
                                        </p:tav>
                                      </p:tavLst>
                                    </p:anim>
                                    <p:anim calcmode="lin" valueType="num">
                                      <p:cBhvr additive="repl">
                                        <p:cTn id="51" dur="500" fill="hold"/>
                                        <p:tgtEl>
                                          <p:spTgt spid="27656"/>
                                        </p:tgtEl>
                                        <p:attrNameLst>
                                          <p:attrName>ppt_h</p:attrName>
                                        </p:attrNameLst>
                                      </p:cBhvr>
                                      <p:tavLst>
                                        <p:tav tm="100000">
                                          <p:val>
                                            <p:fltVal val="0"/>
                                          </p:val>
                                        </p:tav>
                                        <p:tav>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additive="repl">
                                        <p:cTn id="55" dur="1" fill="hold">
                                          <p:stCondLst>
                                            <p:cond delay="0"/>
                                          </p:stCondLst>
                                        </p:cTn>
                                        <p:tgtEl>
                                          <p:spTgt spid="27672"/>
                                        </p:tgtEl>
                                        <p:attrNameLst>
                                          <p:attrName>style.visibility</p:attrName>
                                        </p:attrNameLst>
                                      </p:cBhvr>
                                      <p:to>
                                        <p:strVal val="visible"/>
                                      </p:to>
                                    </p:set>
                                    <p:animEffect transition="in" filter="wipe(left)">
                                      <p:cBhvr additive="repl">
                                        <p:cTn id="56" dur="500"/>
                                        <p:tgtEl>
                                          <p:spTgt spid="27672"/>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additive="repl">
                                        <p:cTn id="60" dur="1" fill="hold">
                                          <p:stCondLst>
                                            <p:cond delay="0"/>
                                          </p:stCondLst>
                                        </p:cTn>
                                        <p:tgtEl>
                                          <p:spTgt spid="27660"/>
                                        </p:tgtEl>
                                        <p:attrNameLst>
                                          <p:attrName>style.visibility</p:attrName>
                                        </p:attrNameLst>
                                      </p:cBhvr>
                                      <p:to>
                                        <p:strVal val="visible"/>
                                      </p:to>
                                    </p:set>
                                    <p:animEffect transition="in" filter="wipe(left)">
                                      <p:cBhvr additive="repl">
                                        <p:cTn id="61" dur="500"/>
                                        <p:tgtEl>
                                          <p:spTgt spid="2766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additive="repl">
                                        <p:cTn id="65" dur="1" fill="hold">
                                          <p:stCondLst>
                                            <p:cond delay="0"/>
                                          </p:stCondLst>
                                        </p:cTn>
                                        <p:tgtEl>
                                          <p:spTgt spid="27669"/>
                                        </p:tgtEl>
                                        <p:attrNameLst>
                                          <p:attrName>style.visibility</p:attrName>
                                        </p:attrNameLst>
                                      </p:cBhvr>
                                      <p:to>
                                        <p:strVal val="visible"/>
                                      </p:to>
                                    </p:set>
                                    <p:animEffect transition="in" filter="wipe(left)">
                                      <p:cBhvr additive="repl">
                                        <p:cTn id="66" dur="500"/>
                                        <p:tgtEl>
                                          <p:spTgt spid="2766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additive="repl">
                                        <p:cTn id="70" dur="1" fill="hold">
                                          <p:stCondLst>
                                            <p:cond delay="0"/>
                                          </p:stCondLst>
                                        </p:cTn>
                                        <p:tgtEl>
                                          <p:spTgt spid="27665"/>
                                        </p:tgtEl>
                                        <p:attrNameLst>
                                          <p:attrName>style.visibility</p:attrName>
                                        </p:attrNameLst>
                                      </p:cBhvr>
                                      <p:to>
                                        <p:strVal val="visible"/>
                                      </p:to>
                                    </p:set>
                                    <p:animEffect transition="in" filter="wipe(left)">
                                      <p:cBhvr additive="repl">
                                        <p:cTn id="71" dur="500"/>
                                        <p:tgtEl>
                                          <p:spTgt spid="2766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3" presetClass="entr" presetSubtype="32" fill="hold" nodeType="clickEffect">
                                  <p:stCondLst>
                                    <p:cond delay="0"/>
                                  </p:stCondLst>
                                  <p:childTnLst>
                                    <p:set>
                                      <p:cBhvr additive="repl">
                                        <p:cTn id="75" dur="1" fill="hold">
                                          <p:stCondLst>
                                            <p:cond delay="0"/>
                                          </p:stCondLst>
                                        </p:cTn>
                                        <p:tgtEl>
                                          <p:spTgt spid="27657"/>
                                        </p:tgtEl>
                                        <p:attrNameLst>
                                          <p:attrName>style.visibility</p:attrName>
                                        </p:attrNameLst>
                                      </p:cBhvr>
                                      <p:to>
                                        <p:strVal val="visible"/>
                                      </p:to>
                                    </p:set>
                                    <p:anim calcmode="lin" valueType="num">
                                      <p:cBhvr additive="repl">
                                        <p:cTn id="76" dur="500" fill="hold"/>
                                        <p:tgtEl>
                                          <p:spTgt spid="27657"/>
                                        </p:tgtEl>
                                        <p:attrNameLst>
                                          <p:attrName>ppt_w</p:attrName>
                                        </p:attrNameLst>
                                      </p:cBhvr>
                                      <p:tavLst>
                                        <p:tav tm="100000">
                                          <p:val>
                                            <p:strVal val="4*#ppt_w"/>
                                          </p:val>
                                        </p:tav>
                                        <p:tav>
                                          <p:val>
                                            <p:strVal val="#ppt_w"/>
                                          </p:val>
                                        </p:tav>
                                      </p:tavLst>
                                    </p:anim>
                                    <p:anim calcmode="lin" valueType="num">
                                      <p:cBhvr additive="repl">
                                        <p:cTn id="77" dur="500" fill="hold"/>
                                        <p:tgtEl>
                                          <p:spTgt spid="27657"/>
                                        </p:tgtEl>
                                        <p:attrNameLst>
                                          <p:attrName>ppt_h</p:attrName>
                                        </p:attrNameLst>
                                      </p:cBhvr>
                                      <p:tavLst>
                                        <p:tav tm="100000">
                                          <p:val>
                                            <p:strVal val="4*#ppt_h"/>
                                          </p:val>
                                        </p:tav>
                                        <p:tav>
                                          <p:val>
                                            <p:strVal val="#ppt_h"/>
                                          </p:val>
                                        </p:tav>
                                      </p:tavLst>
                                    </p:anim>
                                  </p:childTnLst>
                                </p:cTn>
                              </p:par>
                              <p:par>
                                <p:cTn id="78" presetID="12" presetClass="entr" presetSubtype="4" fill="hold" nodeType="withEffect">
                                  <p:stCondLst>
                                    <p:cond delay="0"/>
                                  </p:stCondLst>
                                  <p:childTnLst>
                                    <p:set>
                                      <p:cBhvr additive="repl">
                                        <p:cTn id="79" dur="1" fill="hold">
                                          <p:stCondLst>
                                            <p:cond delay="0"/>
                                          </p:stCondLst>
                                        </p:cTn>
                                        <p:tgtEl>
                                          <p:spTgt spid="27676">
                                            <p:txEl>
                                              <p:pRg st="0" end="0"/>
                                            </p:txEl>
                                          </p:spTgt>
                                        </p:tgtEl>
                                        <p:attrNameLst>
                                          <p:attrName>style.visibility</p:attrName>
                                        </p:attrNameLst>
                                      </p:cBhvr>
                                      <p:to>
                                        <p:strVal val="visible"/>
                                      </p:to>
                                    </p:set>
                                    <p:animEffect transition="in" filter="slide(fromBottom)">
                                      <p:cBhvr additive="repl">
                                        <p:cTn id="80" dur="500"/>
                                        <p:tgtEl>
                                          <p:spTgt spid="276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31" name="3 Marcador de número de diapositiva"/>
          <p:cNvSpPr>
            <a:spLocks noGrp="1"/>
          </p:cNvSpPr>
          <p:nvPr>
            <p:ph type="sldNum" sz="quarter" idx="12"/>
          </p:nvPr>
        </p:nvSpPr>
        <p:spPr/>
        <p:txBody>
          <a:bodyPr/>
          <a:lstStyle/>
          <a:p>
            <a:pPr>
              <a:defRPr/>
            </a:pPr>
            <a:fld id="{9F542C41-7894-457C-969D-4F0147A06718}" type="slidenum">
              <a:rPr lang="es-ES" altLang="es-ES"/>
              <a:pPr>
                <a:defRPr/>
              </a:pPr>
              <a:t>22</a:t>
            </a:fld>
            <a:endParaRPr lang="es-ES" altLang="es-ES"/>
          </a:p>
        </p:txBody>
      </p:sp>
      <p:sp>
        <p:nvSpPr>
          <p:cNvPr id="28673" name="Text Box 1"/>
          <p:cNvSpPr txBox="1">
            <a:spLocks noChangeArrowheads="1"/>
          </p:cNvSpPr>
          <p:nvPr/>
        </p:nvSpPr>
        <p:spPr bwMode="auto">
          <a:xfrm>
            <a:off x="2700338" y="293688"/>
            <a:ext cx="1223962" cy="398462"/>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250"/>
              </a:spcBef>
              <a:buClrTx/>
              <a:buFontTx/>
              <a:buNone/>
            </a:pPr>
            <a:r>
              <a:rPr lang="es-ES" altLang="es-ES" sz="2000" b="1">
                <a:solidFill>
                  <a:srgbClr val="000000"/>
                </a:solidFill>
                <a:latin typeface="SMMedium" charset="0"/>
              </a:rPr>
              <a:t>TONO</a:t>
            </a:r>
          </a:p>
        </p:txBody>
      </p:sp>
      <p:grpSp>
        <p:nvGrpSpPr>
          <p:cNvPr id="28674" name="Group 2"/>
          <p:cNvGrpSpPr>
            <a:grpSpLocks/>
          </p:cNvGrpSpPr>
          <p:nvPr/>
        </p:nvGrpSpPr>
        <p:grpSpPr bwMode="auto">
          <a:xfrm>
            <a:off x="971550" y="836613"/>
            <a:ext cx="7046913" cy="3613150"/>
            <a:chOff x="612" y="527"/>
            <a:chExt cx="4439" cy="2276"/>
          </a:xfrm>
        </p:grpSpPr>
        <p:pic>
          <p:nvPicPr>
            <p:cNvPr id="3279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 y="527"/>
              <a:ext cx="4439" cy="22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97" name="Text Box 4"/>
            <p:cNvSpPr txBox="1">
              <a:spLocks noChangeArrowheads="1"/>
            </p:cNvSpPr>
            <p:nvPr/>
          </p:nvSpPr>
          <p:spPr bwMode="auto">
            <a:xfrm>
              <a:off x="1028" y="775"/>
              <a:ext cx="21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b="1">
                  <a:solidFill>
                    <a:srgbClr val="0000FF"/>
                  </a:solidFill>
                  <a:latin typeface="Arial" charset="0"/>
                </a:rPr>
                <a:t>A</a:t>
              </a:r>
            </a:p>
          </p:txBody>
        </p:sp>
        <p:sp>
          <p:nvSpPr>
            <p:cNvPr id="32798" name="Text Box 5"/>
            <p:cNvSpPr txBox="1">
              <a:spLocks noChangeArrowheads="1"/>
            </p:cNvSpPr>
            <p:nvPr/>
          </p:nvSpPr>
          <p:spPr bwMode="auto">
            <a:xfrm>
              <a:off x="4372" y="1647"/>
              <a:ext cx="21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b="1">
                  <a:solidFill>
                    <a:srgbClr val="0000FF"/>
                  </a:solidFill>
                  <a:latin typeface="Arial" charset="0"/>
                </a:rPr>
                <a:t>t</a:t>
              </a:r>
            </a:p>
          </p:txBody>
        </p:sp>
        <p:sp>
          <p:nvSpPr>
            <p:cNvPr id="32799" name="Text Box 6"/>
            <p:cNvSpPr txBox="1">
              <a:spLocks noChangeArrowheads="1"/>
            </p:cNvSpPr>
            <p:nvPr/>
          </p:nvSpPr>
          <p:spPr bwMode="auto">
            <a:xfrm>
              <a:off x="1028" y="1647"/>
              <a:ext cx="21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b="1">
                  <a:solidFill>
                    <a:srgbClr val="0000FF"/>
                  </a:solidFill>
                  <a:latin typeface="Arial" charset="0"/>
                </a:rPr>
                <a:t>O</a:t>
              </a:r>
            </a:p>
          </p:txBody>
        </p:sp>
      </p:grpSp>
      <p:grpSp>
        <p:nvGrpSpPr>
          <p:cNvPr id="28679" name="Group 7"/>
          <p:cNvGrpSpPr>
            <a:grpSpLocks/>
          </p:cNvGrpSpPr>
          <p:nvPr/>
        </p:nvGrpSpPr>
        <p:grpSpPr bwMode="auto">
          <a:xfrm>
            <a:off x="1878013" y="1733550"/>
            <a:ext cx="4479925" cy="1776413"/>
            <a:chOff x="1183" y="1092"/>
            <a:chExt cx="2822" cy="1119"/>
          </a:xfrm>
        </p:grpSpPr>
        <p:sp>
          <p:nvSpPr>
            <p:cNvPr id="32792" name="Line 8"/>
            <p:cNvSpPr>
              <a:spLocks noChangeShapeType="1"/>
            </p:cNvSpPr>
            <p:nvPr/>
          </p:nvSpPr>
          <p:spPr bwMode="auto">
            <a:xfrm>
              <a:off x="1214" y="1092"/>
              <a:ext cx="2775" cy="0"/>
            </a:xfrm>
            <a:prstGeom prst="line">
              <a:avLst/>
            </a:prstGeom>
            <a:noFill/>
            <a:ln w="12600" cap="sq">
              <a:solidFill>
                <a:srgbClr val="000000"/>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2793" name="Line 9"/>
            <p:cNvSpPr>
              <a:spLocks noChangeShapeType="1"/>
            </p:cNvSpPr>
            <p:nvPr/>
          </p:nvSpPr>
          <p:spPr bwMode="auto">
            <a:xfrm>
              <a:off x="1230" y="2212"/>
              <a:ext cx="2775" cy="0"/>
            </a:xfrm>
            <a:prstGeom prst="line">
              <a:avLst/>
            </a:prstGeom>
            <a:noFill/>
            <a:ln w="12600" cap="sq">
              <a:solidFill>
                <a:srgbClr val="000000"/>
              </a:solidFill>
              <a:prstDash val="lg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2794" name="Line 10"/>
            <p:cNvSpPr>
              <a:spLocks noChangeShapeType="1"/>
            </p:cNvSpPr>
            <p:nvPr/>
          </p:nvSpPr>
          <p:spPr bwMode="auto">
            <a:xfrm>
              <a:off x="1184" y="1092"/>
              <a:ext cx="76" cy="0"/>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2795" name="Line 11"/>
            <p:cNvSpPr>
              <a:spLocks noChangeShapeType="1"/>
            </p:cNvSpPr>
            <p:nvPr/>
          </p:nvSpPr>
          <p:spPr bwMode="auto">
            <a:xfrm>
              <a:off x="1183" y="2212"/>
              <a:ext cx="78" cy="0"/>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28684" name="Group 12"/>
          <p:cNvGrpSpPr>
            <a:grpSpLocks/>
          </p:cNvGrpSpPr>
          <p:nvPr/>
        </p:nvGrpSpPr>
        <p:grpSpPr bwMode="auto">
          <a:xfrm>
            <a:off x="1936750" y="1733550"/>
            <a:ext cx="5332413" cy="1779588"/>
            <a:chOff x="1220" y="1092"/>
            <a:chExt cx="3359" cy="1121"/>
          </a:xfrm>
        </p:grpSpPr>
        <p:pic>
          <p:nvPicPr>
            <p:cNvPr id="3279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 y="1092"/>
              <a:ext cx="2803" cy="11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91" name="Text Box 14"/>
            <p:cNvSpPr txBox="1">
              <a:spLocks noChangeArrowheads="1"/>
            </p:cNvSpPr>
            <p:nvPr/>
          </p:nvSpPr>
          <p:spPr bwMode="auto">
            <a:xfrm>
              <a:off x="4124" y="1287"/>
              <a:ext cx="45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grave</a:t>
              </a:r>
            </a:p>
          </p:txBody>
        </p:sp>
      </p:grpSp>
      <p:grpSp>
        <p:nvGrpSpPr>
          <p:cNvPr id="28687" name="Group 15"/>
          <p:cNvGrpSpPr>
            <a:grpSpLocks/>
          </p:cNvGrpSpPr>
          <p:nvPr/>
        </p:nvGrpSpPr>
        <p:grpSpPr bwMode="auto">
          <a:xfrm>
            <a:off x="1946275" y="1730375"/>
            <a:ext cx="5399088" cy="1930400"/>
            <a:chOff x="1226" y="1090"/>
            <a:chExt cx="3401" cy="1216"/>
          </a:xfrm>
        </p:grpSpPr>
        <p:pic>
          <p:nvPicPr>
            <p:cNvPr id="32788"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 y="1090"/>
              <a:ext cx="2795" cy="11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89" name="Text Box 17"/>
            <p:cNvSpPr txBox="1">
              <a:spLocks noChangeArrowheads="1"/>
            </p:cNvSpPr>
            <p:nvPr/>
          </p:nvSpPr>
          <p:spPr bwMode="auto">
            <a:xfrm>
              <a:off x="4148" y="2095"/>
              <a:ext cx="47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agudo</a:t>
              </a:r>
            </a:p>
          </p:txBody>
        </p:sp>
      </p:grpSp>
      <p:sp>
        <p:nvSpPr>
          <p:cNvPr id="28690" name="Text Box 18"/>
          <p:cNvSpPr txBox="1">
            <a:spLocks noChangeArrowheads="1"/>
          </p:cNvSpPr>
          <p:nvPr/>
        </p:nvSpPr>
        <p:spPr bwMode="auto">
          <a:xfrm>
            <a:off x="395288" y="5157788"/>
            <a:ext cx="8283575" cy="336550"/>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Los de </a:t>
            </a:r>
            <a:r>
              <a:rPr lang="es-ES" altLang="es-ES" sz="1600">
                <a:solidFill>
                  <a:srgbClr val="0000FF"/>
                </a:solidFill>
                <a:latin typeface="Arial" charset="0"/>
              </a:rPr>
              <a:t>mayor frecuencia</a:t>
            </a:r>
            <a:r>
              <a:rPr lang="es-ES" altLang="es-ES" sz="1600">
                <a:solidFill>
                  <a:srgbClr val="000000"/>
                </a:solidFill>
                <a:latin typeface="Arial" charset="0"/>
              </a:rPr>
              <a:t> se perciben como </a:t>
            </a:r>
            <a:r>
              <a:rPr lang="es-ES" altLang="es-ES" sz="1600">
                <a:solidFill>
                  <a:srgbClr val="0000FF"/>
                </a:solidFill>
                <a:latin typeface="Arial" charset="0"/>
              </a:rPr>
              <a:t>agudos</a:t>
            </a:r>
            <a:r>
              <a:rPr lang="es-ES" altLang="es-ES" sz="1600">
                <a:solidFill>
                  <a:srgbClr val="000000"/>
                </a:solidFill>
                <a:latin typeface="Arial" charset="0"/>
              </a:rPr>
              <a:t> , y los de menor, como graves</a:t>
            </a:r>
          </a:p>
        </p:txBody>
      </p:sp>
      <p:grpSp>
        <p:nvGrpSpPr>
          <p:cNvPr id="28691" name="Group 19"/>
          <p:cNvGrpSpPr>
            <a:grpSpLocks/>
          </p:cNvGrpSpPr>
          <p:nvPr/>
        </p:nvGrpSpPr>
        <p:grpSpPr bwMode="auto">
          <a:xfrm>
            <a:off x="1187450" y="5734050"/>
            <a:ext cx="6335713" cy="722313"/>
            <a:chOff x="748" y="3612"/>
            <a:chExt cx="3991" cy="455"/>
          </a:xfrm>
        </p:grpSpPr>
        <p:sp>
          <p:nvSpPr>
            <p:cNvPr id="32786" name="AutoShape 20"/>
            <p:cNvSpPr>
              <a:spLocks noChangeArrowheads="1"/>
            </p:cNvSpPr>
            <p:nvPr/>
          </p:nvSpPr>
          <p:spPr bwMode="auto">
            <a:xfrm>
              <a:off x="748" y="3612"/>
              <a:ext cx="3991" cy="455"/>
            </a:xfrm>
            <a:prstGeom prst="bevel">
              <a:avLst>
                <a:gd name="adj" fmla="val 12500"/>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2787" name="Rectangle 21"/>
            <p:cNvSpPr>
              <a:spLocks noChangeArrowheads="1"/>
            </p:cNvSpPr>
            <p:nvPr/>
          </p:nvSpPr>
          <p:spPr bwMode="auto">
            <a:xfrm>
              <a:off x="830" y="3642"/>
              <a:ext cx="3804" cy="365"/>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just"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a:solidFill>
                    <a:srgbClr val="0000FF"/>
                  </a:solidFill>
                </a:rPr>
                <a:t>La frecuencia es igual al número de compresiones y dilataciones que tienen lugar en un punto del medio cada segundo</a:t>
              </a:r>
            </a:p>
          </p:txBody>
        </p:sp>
      </p:grpSp>
      <p:sp>
        <p:nvSpPr>
          <p:cNvPr id="28694" name="Text Box 22"/>
          <p:cNvSpPr txBox="1">
            <a:spLocks noChangeArrowheads="1"/>
          </p:cNvSpPr>
          <p:nvPr/>
        </p:nvSpPr>
        <p:spPr bwMode="auto">
          <a:xfrm>
            <a:off x="468313" y="4652963"/>
            <a:ext cx="8283575" cy="336550"/>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Permite distinguir entre sonidos </a:t>
            </a:r>
            <a:r>
              <a:rPr lang="es-ES" altLang="es-ES" sz="1600">
                <a:solidFill>
                  <a:srgbClr val="0000FF"/>
                </a:solidFill>
                <a:latin typeface="Arial" charset="0"/>
              </a:rPr>
              <a:t>graves y agudos</a:t>
            </a:r>
            <a:r>
              <a:rPr lang="es-ES" altLang="es-ES" sz="1600">
                <a:solidFill>
                  <a:srgbClr val="000000"/>
                </a:solidFill>
                <a:latin typeface="Arial" charset="0"/>
              </a:rPr>
              <a:t>, y está relacionado con la frecuencia</a:t>
            </a:r>
          </a:p>
        </p:txBody>
      </p:sp>
      <p:grpSp>
        <p:nvGrpSpPr>
          <p:cNvPr id="28695" name="Group 23"/>
          <p:cNvGrpSpPr>
            <a:grpSpLocks/>
          </p:cNvGrpSpPr>
          <p:nvPr/>
        </p:nvGrpSpPr>
        <p:grpSpPr bwMode="auto">
          <a:xfrm>
            <a:off x="1812925" y="2444750"/>
            <a:ext cx="3563938" cy="538163"/>
            <a:chOff x="1142" y="1540"/>
            <a:chExt cx="2245" cy="339"/>
          </a:xfrm>
        </p:grpSpPr>
        <p:sp>
          <p:nvSpPr>
            <p:cNvPr id="32781" name="Text Box 24"/>
            <p:cNvSpPr txBox="1">
              <a:spLocks noChangeArrowheads="1"/>
            </p:cNvSpPr>
            <p:nvPr/>
          </p:nvSpPr>
          <p:spPr bwMode="auto">
            <a:xfrm>
              <a:off x="1142" y="1540"/>
              <a:ext cx="15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Symbol" pitchFamily="16" charset="2"/>
                </a:rPr>
                <a:t></a:t>
              </a:r>
            </a:p>
          </p:txBody>
        </p:sp>
        <p:sp>
          <p:nvSpPr>
            <p:cNvPr id="32782" name="Text Box 25"/>
            <p:cNvSpPr txBox="1">
              <a:spLocks noChangeArrowheads="1"/>
            </p:cNvSpPr>
            <p:nvPr/>
          </p:nvSpPr>
          <p:spPr bwMode="auto">
            <a:xfrm>
              <a:off x="1894" y="1540"/>
              <a:ext cx="15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Symbol" pitchFamily="16" charset="2"/>
                </a:rPr>
                <a:t></a:t>
              </a:r>
            </a:p>
          </p:txBody>
        </p:sp>
        <p:sp>
          <p:nvSpPr>
            <p:cNvPr id="32783" name="Text Box 26"/>
            <p:cNvSpPr txBox="1">
              <a:spLocks noChangeArrowheads="1"/>
            </p:cNvSpPr>
            <p:nvPr/>
          </p:nvSpPr>
          <p:spPr bwMode="auto">
            <a:xfrm>
              <a:off x="3070" y="1540"/>
              <a:ext cx="15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Symbol" pitchFamily="16" charset="2"/>
                </a:rPr>
                <a:t></a:t>
              </a:r>
            </a:p>
          </p:txBody>
        </p:sp>
        <p:sp>
          <p:nvSpPr>
            <p:cNvPr id="32784" name="Text Box 27"/>
            <p:cNvSpPr txBox="1">
              <a:spLocks noChangeArrowheads="1"/>
            </p:cNvSpPr>
            <p:nvPr/>
          </p:nvSpPr>
          <p:spPr bwMode="auto">
            <a:xfrm>
              <a:off x="1940" y="1647"/>
              <a:ext cx="26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T</a:t>
              </a:r>
              <a:r>
                <a:rPr lang="es-ES" altLang="es-ES" sz="1600" baseline="-25000">
                  <a:solidFill>
                    <a:srgbClr val="000000"/>
                  </a:solidFill>
                  <a:latin typeface="Arial" charset="0"/>
                </a:rPr>
                <a:t>1</a:t>
              </a:r>
            </a:p>
          </p:txBody>
        </p:sp>
        <p:sp>
          <p:nvSpPr>
            <p:cNvPr id="32785" name="Text Box 28"/>
            <p:cNvSpPr txBox="1">
              <a:spLocks noChangeArrowheads="1"/>
            </p:cNvSpPr>
            <p:nvPr/>
          </p:nvSpPr>
          <p:spPr bwMode="auto">
            <a:xfrm>
              <a:off x="3124" y="1647"/>
              <a:ext cx="26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T</a:t>
              </a:r>
              <a:r>
                <a:rPr lang="es-ES" altLang="es-ES" sz="1600" baseline="-25000">
                  <a:solidFill>
                    <a:srgbClr val="000000"/>
                  </a:solidFill>
                  <a:latin typeface="Arial" charset="0"/>
                </a:rPr>
                <a:t>2</a:t>
              </a:r>
            </a:p>
          </p:txBody>
        </p:sp>
      </p:grpSp>
      <p:sp>
        <p:nvSpPr>
          <p:cNvPr id="32" name="Text Box 1"/>
          <p:cNvSpPr txBox="1">
            <a:spLocks noChangeArrowheads="1"/>
          </p:cNvSpPr>
          <p:nvPr/>
        </p:nvSpPr>
        <p:spPr bwMode="auto">
          <a:xfrm>
            <a:off x="755650" y="260350"/>
            <a:ext cx="1584325" cy="460375"/>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2400" b="1">
                <a:solidFill>
                  <a:srgbClr val="000000"/>
                </a:solidFill>
                <a:latin typeface="SMMedium" charset="0"/>
              </a:rPr>
              <a:t>SONIDO</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28673">
                                            <p:txEl>
                                              <p:pRg st="0" end="0"/>
                                            </p:txEl>
                                          </p:spTgt>
                                        </p:tgtEl>
                                        <p:attrNameLst>
                                          <p:attrName>style.visibility</p:attrName>
                                        </p:attrNameLst>
                                      </p:cBhvr>
                                      <p:to>
                                        <p:strVal val="visible"/>
                                      </p:to>
                                    </p:set>
                                    <p:animEffect transition="in" filter="blinds(horizontal)">
                                      <p:cBhvr additive="repl">
                                        <p:cTn id="7" dur="500"/>
                                        <p:tgtEl>
                                          <p:spTgt spid="2867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additive="repl">
                                        <p:cTn id="11" dur="1" fill="hold">
                                          <p:stCondLst>
                                            <p:cond delay="0"/>
                                          </p:stCondLst>
                                        </p:cTn>
                                        <p:tgtEl>
                                          <p:spTgt spid="28674"/>
                                        </p:tgtEl>
                                        <p:attrNameLst>
                                          <p:attrName>style.visibility</p:attrName>
                                        </p:attrNameLst>
                                      </p:cBhvr>
                                      <p:to>
                                        <p:strVal val="visible"/>
                                      </p:to>
                                    </p:set>
                                    <p:animEffect transition="in" filter="wipe(left)">
                                      <p:cBhvr additive="repl">
                                        <p:cTn id="12" dur="500"/>
                                        <p:tgtEl>
                                          <p:spTgt spid="286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additive="repl">
                                        <p:cTn id="16" dur="1" fill="hold">
                                          <p:stCondLst>
                                            <p:cond delay="0"/>
                                          </p:stCondLst>
                                        </p:cTn>
                                        <p:tgtEl>
                                          <p:spTgt spid="28694"/>
                                        </p:tgtEl>
                                        <p:attrNameLst>
                                          <p:attrName>style.visibility</p:attrName>
                                        </p:attrNameLst>
                                      </p:cBhvr>
                                      <p:to>
                                        <p:strVal val="visible"/>
                                      </p:to>
                                    </p:set>
                                    <p:anim calcmode="lin" valueType="num">
                                      <p:cBhvr additive="repl">
                                        <p:cTn id="17" dur="500" fill="hold"/>
                                        <p:tgtEl>
                                          <p:spTgt spid="28694"/>
                                        </p:tgtEl>
                                        <p:attrNameLst>
                                          <p:attrName>ppt_w</p:attrName>
                                        </p:attrNameLst>
                                      </p:cBhvr>
                                      <p:tavLst>
                                        <p:tav tm="100000">
                                          <p:val>
                                            <p:fltVal val="0"/>
                                          </p:val>
                                        </p:tav>
                                        <p:tav>
                                          <p:val>
                                            <p:strVal val="#ppt_w"/>
                                          </p:val>
                                        </p:tav>
                                      </p:tavLst>
                                    </p:anim>
                                    <p:anim calcmode="lin" valueType="num">
                                      <p:cBhvr additive="repl">
                                        <p:cTn id="18" dur="500" fill="hold"/>
                                        <p:tgtEl>
                                          <p:spTgt spid="28694"/>
                                        </p:tgtEl>
                                        <p:attrNameLst>
                                          <p:attrName>ppt_h</p:attrName>
                                        </p:attrNameLst>
                                      </p:cBhvr>
                                      <p:tavLst>
                                        <p:tav tm="100000">
                                          <p:val>
                                            <p:fltVal val="0"/>
                                          </p:val>
                                        </p:tav>
                                        <p:tav>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16" fill="hold" nodeType="clickEffect">
                                  <p:stCondLst>
                                    <p:cond delay="0"/>
                                  </p:stCondLst>
                                  <p:childTnLst>
                                    <p:set>
                                      <p:cBhvr additive="repl">
                                        <p:cTn id="22" dur="1" fill="hold">
                                          <p:stCondLst>
                                            <p:cond delay="0"/>
                                          </p:stCondLst>
                                        </p:cTn>
                                        <p:tgtEl>
                                          <p:spTgt spid="28690"/>
                                        </p:tgtEl>
                                        <p:attrNameLst>
                                          <p:attrName>style.visibility</p:attrName>
                                        </p:attrNameLst>
                                      </p:cBhvr>
                                      <p:to>
                                        <p:strVal val="visible"/>
                                      </p:to>
                                    </p:set>
                                    <p:anim calcmode="lin" valueType="num">
                                      <p:cBhvr additive="repl">
                                        <p:cTn id="23" dur="500" fill="hold"/>
                                        <p:tgtEl>
                                          <p:spTgt spid="28690"/>
                                        </p:tgtEl>
                                        <p:attrNameLst>
                                          <p:attrName>ppt_w</p:attrName>
                                        </p:attrNameLst>
                                      </p:cBhvr>
                                      <p:tavLst>
                                        <p:tav tm="100000">
                                          <p:val>
                                            <p:fltVal val="0"/>
                                          </p:val>
                                        </p:tav>
                                        <p:tav>
                                          <p:val>
                                            <p:strVal val="#ppt_w"/>
                                          </p:val>
                                        </p:tav>
                                      </p:tavLst>
                                    </p:anim>
                                    <p:anim calcmode="lin" valueType="num">
                                      <p:cBhvr additive="repl">
                                        <p:cTn id="24" dur="500" fill="hold"/>
                                        <p:tgtEl>
                                          <p:spTgt spid="28690"/>
                                        </p:tgtEl>
                                        <p:attrNameLst>
                                          <p:attrName>ppt_h</p:attrName>
                                        </p:attrNameLst>
                                      </p:cBhvr>
                                      <p:tavLst>
                                        <p:tav tm="100000">
                                          <p:val>
                                            <p:fltVal val="0"/>
                                          </p:val>
                                        </p:tav>
                                        <p:tav>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additive="repl">
                                        <p:cTn id="28" dur="1" fill="hold">
                                          <p:stCondLst>
                                            <p:cond delay="0"/>
                                          </p:stCondLst>
                                        </p:cTn>
                                        <p:tgtEl>
                                          <p:spTgt spid="28684"/>
                                        </p:tgtEl>
                                        <p:attrNameLst>
                                          <p:attrName>style.visibility</p:attrName>
                                        </p:attrNameLst>
                                      </p:cBhvr>
                                      <p:to>
                                        <p:strVal val="visible"/>
                                      </p:to>
                                    </p:set>
                                    <p:animEffect transition="in" filter="wipe(left)">
                                      <p:cBhvr additive="repl">
                                        <p:cTn id="29" dur="500"/>
                                        <p:tgtEl>
                                          <p:spTgt spid="2868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8" fill="hold" nodeType="clickEffect">
                                  <p:stCondLst>
                                    <p:cond delay="0"/>
                                  </p:stCondLst>
                                  <p:childTnLst>
                                    <p:set>
                                      <p:cBhvr additive="repl">
                                        <p:cTn id="33" dur="1" fill="hold">
                                          <p:stCondLst>
                                            <p:cond delay="0"/>
                                          </p:stCondLst>
                                        </p:cTn>
                                        <p:tgtEl>
                                          <p:spTgt spid="28679"/>
                                        </p:tgtEl>
                                        <p:attrNameLst>
                                          <p:attrName>style.visibility</p:attrName>
                                        </p:attrNameLst>
                                      </p:cBhvr>
                                      <p:to>
                                        <p:strVal val="visible"/>
                                      </p:to>
                                    </p:set>
                                    <p:anim calcmode="lin" valueType="num">
                                      <p:cBhvr additive="repl">
                                        <p:cTn id="34" dur="500" fill="hold"/>
                                        <p:tgtEl>
                                          <p:spTgt spid="28679"/>
                                        </p:tgtEl>
                                        <p:attrNameLst>
                                          <p:attrName>ppt_x</p:attrName>
                                        </p:attrNameLst>
                                      </p:cBhvr>
                                      <p:tavLst>
                                        <p:tav tm="100000">
                                          <p:val>
                                            <p:strVal val="#ppt_x-#ppt_w/2"/>
                                          </p:val>
                                        </p:tav>
                                        <p:tav>
                                          <p:val>
                                            <p:strVal val="#ppt_x"/>
                                          </p:val>
                                        </p:tav>
                                      </p:tavLst>
                                    </p:anim>
                                    <p:anim calcmode="lin" valueType="num">
                                      <p:cBhvr additive="repl">
                                        <p:cTn id="35" dur="500" fill="hold"/>
                                        <p:tgtEl>
                                          <p:spTgt spid="28679"/>
                                        </p:tgtEl>
                                        <p:attrNameLst>
                                          <p:attrName>ppt_y</p:attrName>
                                        </p:attrNameLst>
                                      </p:cBhvr>
                                      <p:tavLst>
                                        <p:tav tm="100000">
                                          <p:val>
                                            <p:strVal val="#ppt_y"/>
                                          </p:val>
                                        </p:tav>
                                        <p:tav>
                                          <p:val>
                                            <p:strVal val="#ppt_y"/>
                                          </p:val>
                                        </p:tav>
                                      </p:tavLst>
                                    </p:anim>
                                    <p:anim calcmode="lin" valueType="num">
                                      <p:cBhvr additive="repl">
                                        <p:cTn id="36" dur="500" fill="hold"/>
                                        <p:tgtEl>
                                          <p:spTgt spid="28679"/>
                                        </p:tgtEl>
                                        <p:attrNameLst>
                                          <p:attrName>ppt_w</p:attrName>
                                        </p:attrNameLst>
                                      </p:cBhvr>
                                      <p:tavLst>
                                        <p:tav tm="100000">
                                          <p:val>
                                            <p:fltVal val="0"/>
                                          </p:val>
                                        </p:tav>
                                        <p:tav>
                                          <p:val>
                                            <p:strVal val="#ppt_w"/>
                                          </p:val>
                                        </p:tav>
                                      </p:tavLst>
                                    </p:anim>
                                    <p:anim calcmode="lin" valueType="num">
                                      <p:cBhvr additive="repl">
                                        <p:cTn id="37" dur="500" fill="hold"/>
                                        <p:tgtEl>
                                          <p:spTgt spid="28679"/>
                                        </p:tgtEl>
                                        <p:attrNameLst>
                                          <p:attrName>ppt_h</p:attrName>
                                        </p:attrNameLst>
                                      </p:cBhvr>
                                      <p:tavLst>
                                        <p:tav tm="100000">
                                          <p:val>
                                            <p:strVal val="#ppt_h"/>
                                          </p:val>
                                        </p:tav>
                                        <p:tav>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additive="repl">
                                        <p:cTn id="41" dur="1" fill="hold">
                                          <p:stCondLst>
                                            <p:cond delay="0"/>
                                          </p:stCondLst>
                                        </p:cTn>
                                        <p:tgtEl>
                                          <p:spTgt spid="28687"/>
                                        </p:tgtEl>
                                        <p:attrNameLst>
                                          <p:attrName>style.visibility</p:attrName>
                                        </p:attrNameLst>
                                      </p:cBhvr>
                                      <p:to>
                                        <p:strVal val="visible"/>
                                      </p:to>
                                    </p:set>
                                    <p:animEffect transition="in" filter="wipe(left)">
                                      <p:cBhvr additive="repl">
                                        <p:cTn id="42" dur="500"/>
                                        <p:tgtEl>
                                          <p:spTgt spid="2868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16" fill="hold" nodeType="clickEffect">
                                  <p:stCondLst>
                                    <p:cond delay="0"/>
                                  </p:stCondLst>
                                  <p:childTnLst>
                                    <p:set>
                                      <p:cBhvr additive="repl">
                                        <p:cTn id="46" dur="1" fill="hold">
                                          <p:stCondLst>
                                            <p:cond delay="0"/>
                                          </p:stCondLst>
                                        </p:cTn>
                                        <p:tgtEl>
                                          <p:spTgt spid="28695"/>
                                        </p:tgtEl>
                                        <p:attrNameLst>
                                          <p:attrName>style.visibility</p:attrName>
                                        </p:attrNameLst>
                                      </p:cBhvr>
                                      <p:to>
                                        <p:strVal val="visible"/>
                                      </p:to>
                                    </p:set>
                                    <p:anim calcmode="lin" valueType="num">
                                      <p:cBhvr additive="repl">
                                        <p:cTn id="47" dur="500" fill="hold"/>
                                        <p:tgtEl>
                                          <p:spTgt spid="28695"/>
                                        </p:tgtEl>
                                        <p:attrNameLst>
                                          <p:attrName>ppt_w</p:attrName>
                                        </p:attrNameLst>
                                      </p:cBhvr>
                                      <p:tavLst>
                                        <p:tav tm="100000">
                                          <p:val>
                                            <p:fltVal val="0"/>
                                          </p:val>
                                        </p:tav>
                                        <p:tav>
                                          <p:val>
                                            <p:strVal val="#ppt_w"/>
                                          </p:val>
                                        </p:tav>
                                      </p:tavLst>
                                    </p:anim>
                                    <p:anim calcmode="lin" valueType="num">
                                      <p:cBhvr additive="repl">
                                        <p:cTn id="48" dur="500" fill="hold"/>
                                        <p:tgtEl>
                                          <p:spTgt spid="28695"/>
                                        </p:tgtEl>
                                        <p:attrNameLst>
                                          <p:attrName>ppt_h</p:attrName>
                                        </p:attrNameLst>
                                      </p:cBhvr>
                                      <p:tavLst>
                                        <p:tav tm="100000">
                                          <p:val>
                                            <p:fltVal val="0"/>
                                          </p:val>
                                        </p:tav>
                                        <p:tav>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3" presetClass="entr" presetSubtype="32" fill="hold" nodeType="clickEffect">
                                  <p:stCondLst>
                                    <p:cond delay="0"/>
                                  </p:stCondLst>
                                  <p:childTnLst>
                                    <p:set>
                                      <p:cBhvr additive="repl">
                                        <p:cTn id="52" dur="1" fill="hold">
                                          <p:stCondLst>
                                            <p:cond delay="0"/>
                                          </p:stCondLst>
                                        </p:cTn>
                                        <p:tgtEl>
                                          <p:spTgt spid="28691"/>
                                        </p:tgtEl>
                                        <p:attrNameLst>
                                          <p:attrName>style.visibility</p:attrName>
                                        </p:attrNameLst>
                                      </p:cBhvr>
                                      <p:to>
                                        <p:strVal val="visible"/>
                                      </p:to>
                                    </p:set>
                                    <p:anim calcmode="lin" valueType="num">
                                      <p:cBhvr additive="repl">
                                        <p:cTn id="53" dur="500" fill="hold"/>
                                        <p:tgtEl>
                                          <p:spTgt spid="28691"/>
                                        </p:tgtEl>
                                        <p:attrNameLst>
                                          <p:attrName>ppt_w</p:attrName>
                                        </p:attrNameLst>
                                      </p:cBhvr>
                                      <p:tavLst>
                                        <p:tav tm="100000">
                                          <p:val>
                                            <p:strVal val="4*#ppt_w"/>
                                          </p:val>
                                        </p:tav>
                                        <p:tav>
                                          <p:val>
                                            <p:strVal val="#ppt_w"/>
                                          </p:val>
                                        </p:tav>
                                      </p:tavLst>
                                    </p:anim>
                                    <p:anim calcmode="lin" valueType="num">
                                      <p:cBhvr additive="repl">
                                        <p:cTn id="54" dur="500" fill="hold"/>
                                        <p:tgtEl>
                                          <p:spTgt spid="28691"/>
                                        </p:tgtEl>
                                        <p:attrNameLst>
                                          <p:attrName>ppt_h</p:attrName>
                                        </p:attrNameLst>
                                      </p:cBhvr>
                                      <p:tavLst>
                                        <p:tav tm="100000">
                                          <p:val>
                                            <p:strVal val="4*#ppt_h"/>
                                          </p:val>
                                        </p:tav>
                                        <p:tav>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additive="repl">
                                        <p:cTn id="58" dur="1" fill="hold">
                                          <p:stCondLst>
                                            <p:cond delay="0"/>
                                          </p:stCondLst>
                                        </p:cTn>
                                        <p:tgtEl>
                                          <p:spTgt spid="32"/>
                                        </p:tgtEl>
                                        <p:attrNameLst>
                                          <p:attrName>style.visibility</p:attrName>
                                        </p:attrNameLst>
                                      </p:cBhvr>
                                      <p:to>
                                        <p:strVal val="visible"/>
                                      </p:to>
                                    </p:set>
                                    <p:animEffect transition="in" filter="blinds(horizontal)">
                                      <p:cBhvr additive="repl">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17" name="3 Marcador de número de diapositiva"/>
          <p:cNvSpPr>
            <a:spLocks noGrp="1"/>
          </p:cNvSpPr>
          <p:nvPr>
            <p:ph type="sldNum" sz="quarter" idx="12"/>
          </p:nvPr>
        </p:nvSpPr>
        <p:spPr/>
        <p:txBody>
          <a:bodyPr/>
          <a:lstStyle/>
          <a:p>
            <a:pPr>
              <a:defRPr/>
            </a:pPr>
            <a:fld id="{817100D7-79CA-4BD5-810C-B8BB07B24169}" type="slidenum">
              <a:rPr lang="es-ES" altLang="es-ES"/>
              <a:pPr>
                <a:defRPr/>
              </a:pPr>
              <a:t>23</a:t>
            </a:fld>
            <a:endParaRPr lang="es-ES" altLang="es-ES"/>
          </a:p>
        </p:txBody>
      </p:sp>
      <p:sp>
        <p:nvSpPr>
          <p:cNvPr id="29697" name="Text Box 1"/>
          <p:cNvSpPr txBox="1">
            <a:spLocks noChangeArrowheads="1"/>
          </p:cNvSpPr>
          <p:nvPr/>
        </p:nvSpPr>
        <p:spPr bwMode="auto">
          <a:xfrm>
            <a:off x="2554288" y="293688"/>
            <a:ext cx="1441450" cy="398462"/>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250"/>
              </a:spcBef>
              <a:buClrTx/>
              <a:buFontTx/>
              <a:buNone/>
            </a:pPr>
            <a:r>
              <a:rPr lang="es-ES" altLang="es-ES" sz="2000" b="1">
                <a:solidFill>
                  <a:srgbClr val="000000"/>
                </a:solidFill>
                <a:latin typeface="SMMedium" charset="0"/>
              </a:rPr>
              <a:t>TIMBRE</a:t>
            </a:r>
          </a:p>
        </p:txBody>
      </p:sp>
      <p:grpSp>
        <p:nvGrpSpPr>
          <p:cNvPr id="29698" name="Group 2"/>
          <p:cNvGrpSpPr>
            <a:grpSpLocks/>
          </p:cNvGrpSpPr>
          <p:nvPr/>
        </p:nvGrpSpPr>
        <p:grpSpPr bwMode="auto">
          <a:xfrm>
            <a:off x="1116013" y="908050"/>
            <a:ext cx="7046912" cy="3613150"/>
            <a:chOff x="703" y="572"/>
            <a:chExt cx="4439" cy="2276"/>
          </a:xfrm>
        </p:grpSpPr>
        <p:pic>
          <p:nvPicPr>
            <p:cNvPr id="3380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 y="572"/>
              <a:ext cx="4439" cy="22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807" name="Text Box 4"/>
            <p:cNvSpPr txBox="1">
              <a:spLocks noChangeArrowheads="1"/>
            </p:cNvSpPr>
            <p:nvPr/>
          </p:nvSpPr>
          <p:spPr bwMode="auto">
            <a:xfrm>
              <a:off x="4495" y="1716"/>
              <a:ext cx="19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b="1">
                  <a:solidFill>
                    <a:srgbClr val="0000FF"/>
                  </a:solidFill>
                  <a:latin typeface="Arial" charset="0"/>
                </a:rPr>
                <a:t>t</a:t>
              </a:r>
            </a:p>
          </p:txBody>
        </p:sp>
        <p:sp>
          <p:nvSpPr>
            <p:cNvPr id="33808" name="Text Box 5"/>
            <p:cNvSpPr txBox="1">
              <a:spLocks noChangeArrowheads="1"/>
            </p:cNvSpPr>
            <p:nvPr/>
          </p:nvSpPr>
          <p:spPr bwMode="auto">
            <a:xfrm>
              <a:off x="1103" y="828"/>
              <a:ext cx="19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b="1">
                  <a:solidFill>
                    <a:srgbClr val="0000FF"/>
                  </a:solidFill>
                  <a:latin typeface="Arial" charset="0"/>
                </a:rPr>
                <a:t>A</a:t>
              </a:r>
            </a:p>
          </p:txBody>
        </p:sp>
        <p:sp>
          <p:nvSpPr>
            <p:cNvPr id="33809" name="Text Box 6"/>
            <p:cNvSpPr txBox="1">
              <a:spLocks noChangeArrowheads="1"/>
            </p:cNvSpPr>
            <p:nvPr/>
          </p:nvSpPr>
          <p:spPr bwMode="auto">
            <a:xfrm>
              <a:off x="1103" y="1700"/>
              <a:ext cx="19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b="1">
                  <a:solidFill>
                    <a:srgbClr val="0000FF"/>
                  </a:solidFill>
                  <a:latin typeface="Arial" charset="0"/>
                </a:rPr>
                <a:t>O</a:t>
              </a:r>
            </a:p>
          </p:txBody>
        </p:sp>
      </p:grpSp>
      <p:sp>
        <p:nvSpPr>
          <p:cNvPr id="29703" name="Text Box 7"/>
          <p:cNvSpPr txBox="1">
            <a:spLocks noChangeArrowheads="1"/>
          </p:cNvSpPr>
          <p:nvPr/>
        </p:nvSpPr>
        <p:spPr bwMode="auto">
          <a:xfrm>
            <a:off x="539750" y="4581525"/>
            <a:ext cx="8283575" cy="581025"/>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90500" indent="-188913"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3200">
                <a:solidFill>
                  <a:schemeClr val="tx1"/>
                </a:solidFill>
                <a:latin typeface="Rockwell" pitchFamily="18" charset="0"/>
              </a:defRPr>
            </a:lvl1pPr>
            <a:lvl2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600">
                <a:solidFill>
                  <a:schemeClr val="tx1"/>
                </a:solidFill>
                <a:latin typeface="Rockwell" pitchFamily="18" charset="0"/>
              </a:defRPr>
            </a:lvl2pPr>
            <a:lvl3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300">
                <a:solidFill>
                  <a:schemeClr val="tx1"/>
                </a:solidFill>
                <a:latin typeface="Rockwell" pitchFamily="18" charset="0"/>
              </a:defRPr>
            </a:lvl3pPr>
            <a:lvl4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000">
                <a:solidFill>
                  <a:schemeClr val="tx1"/>
                </a:solidFill>
                <a:latin typeface="Rockwell" pitchFamily="18" charset="0"/>
              </a:defRPr>
            </a:lvl4pPr>
            <a:lvl5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Permite al oído humano </a:t>
            </a:r>
            <a:r>
              <a:rPr lang="es-ES" altLang="es-ES" sz="1600">
                <a:solidFill>
                  <a:srgbClr val="0000FF"/>
                </a:solidFill>
                <a:latin typeface="Arial" charset="0"/>
              </a:rPr>
              <a:t>distinguir entre dos notas iguales</a:t>
            </a:r>
            <a:r>
              <a:rPr lang="es-ES" altLang="es-ES" sz="1600">
                <a:solidFill>
                  <a:srgbClr val="000000"/>
                </a:solidFill>
                <a:latin typeface="Arial" charset="0"/>
              </a:rPr>
              <a:t> emitidas por distintos instrumentos</a:t>
            </a:r>
          </a:p>
        </p:txBody>
      </p:sp>
      <p:sp>
        <p:nvSpPr>
          <p:cNvPr id="29704" name="Text Box 8"/>
          <p:cNvSpPr txBox="1">
            <a:spLocks noChangeArrowheads="1"/>
          </p:cNvSpPr>
          <p:nvPr/>
        </p:nvSpPr>
        <p:spPr bwMode="auto">
          <a:xfrm>
            <a:off x="468313" y="5300663"/>
            <a:ext cx="8283575" cy="823912"/>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90500" indent="-188913"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3200">
                <a:solidFill>
                  <a:schemeClr val="tx1"/>
                </a:solidFill>
                <a:latin typeface="Rockwell" pitchFamily="18" charset="0"/>
              </a:defRPr>
            </a:lvl1pPr>
            <a:lvl2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600">
                <a:solidFill>
                  <a:schemeClr val="tx1"/>
                </a:solidFill>
                <a:latin typeface="Rockwell" pitchFamily="18" charset="0"/>
              </a:defRPr>
            </a:lvl2pPr>
            <a:lvl3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300">
                <a:solidFill>
                  <a:schemeClr val="tx1"/>
                </a:solidFill>
                <a:latin typeface="Rockwell" pitchFamily="18" charset="0"/>
              </a:defRPr>
            </a:lvl3pPr>
            <a:lvl4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000">
                <a:solidFill>
                  <a:schemeClr val="tx1"/>
                </a:solidFill>
                <a:latin typeface="Rockwell" pitchFamily="18" charset="0"/>
              </a:defRPr>
            </a:lvl4pPr>
            <a:lvl5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a:t>
            </a:r>
            <a:r>
              <a:rPr lang="es-ES" altLang="es-ES" sz="1600">
                <a:solidFill>
                  <a:srgbClr val="0000FF"/>
                </a:solidFill>
                <a:latin typeface="Arial" charset="0"/>
              </a:rPr>
              <a:t>Ningún foco emisor, ejecuta una vibración armónica pura</a:t>
            </a:r>
            <a:r>
              <a:rPr lang="es-ES" altLang="es-ES" sz="1600">
                <a:solidFill>
                  <a:srgbClr val="000000"/>
                </a:solidFill>
                <a:latin typeface="Arial" charset="0"/>
              </a:rPr>
              <a:t>, sino una vibración armónica de frecuencia determinada (</a:t>
            </a:r>
            <a:r>
              <a:rPr lang="es-ES" altLang="es-ES" sz="1600">
                <a:solidFill>
                  <a:srgbClr val="000000"/>
                </a:solidFill>
                <a:latin typeface="Symbol" pitchFamily="16" charset="2"/>
              </a:rPr>
              <a:t></a:t>
            </a:r>
            <a:r>
              <a:rPr lang="es-ES" altLang="es-ES" sz="1600">
                <a:solidFill>
                  <a:srgbClr val="000000"/>
                </a:solidFill>
                <a:latin typeface="Arial" charset="0"/>
              </a:rPr>
              <a:t>) acompañada de un conjunto de vibraciones de frecuencias múltiplos de la fundamental, 2 </a:t>
            </a:r>
            <a:r>
              <a:rPr lang="es-ES" altLang="es-ES" sz="1600">
                <a:solidFill>
                  <a:srgbClr val="000000"/>
                </a:solidFill>
                <a:latin typeface="Symbol" pitchFamily="16" charset="2"/>
              </a:rPr>
              <a:t></a:t>
            </a:r>
            <a:r>
              <a:rPr lang="es-ES" altLang="es-ES" sz="1600">
                <a:solidFill>
                  <a:srgbClr val="000000"/>
                </a:solidFill>
                <a:latin typeface="Arial" charset="0"/>
              </a:rPr>
              <a:t>, 3 </a:t>
            </a:r>
            <a:r>
              <a:rPr lang="es-ES" altLang="es-ES" sz="1600">
                <a:solidFill>
                  <a:srgbClr val="000000"/>
                </a:solidFill>
                <a:latin typeface="Symbol" pitchFamily="16" charset="2"/>
              </a:rPr>
              <a:t></a:t>
            </a:r>
            <a:r>
              <a:rPr lang="es-ES" altLang="es-ES" sz="1600">
                <a:solidFill>
                  <a:srgbClr val="000000"/>
                </a:solidFill>
                <a:latin typeface="Arial" charset="0"/>
              </a:rPr>
              <a:t>, ... denominados </a:t>
            </a:r>
            <a:r>
              <a:rPr lang="es-ES" altLang="es-ES" sz="1600">
                <a:solidFill>
                  <a:srgbClr val="0000FF"/>
                </a:solidFill>
                <a:latin typeface="Arial" charset="0"/>
              </a:rPr>
              <a:t>armónicos</a:t>
            </a:r>
          </a:p>
        </p:txBody>
      </p:sp>
      <p:grpSp>
        <p:nvGrpSpPr>
          <p:cNvPr id="29705" name="Group 9"/>
          <p:cNvGrpSpPr>
            <a:grpSpLocks/>
          </p:cNvGrpSpPr>
          <p:nvPr/>
        </p:nvGrpSpPr>
        <p:grpSpPr bwMode="auto">
          <a:xfrm>
            <a:off x="2081213" y="1438275"/>
            <a:ext cx="5751512" cy="2714625"/>
            <a:chOff x="1311" y="906"/>
            <a:chExt cx="3623" cy="1710"/>
          </a:xfrm>
        </p:grpSpPr>
        <p:pic>
          <p:nvPicPr>
            <p:cNvPr id="3380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 y="906"/>
              <a:ext cx="2844" cy="15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805" name="Text Box 11"/>
            <p:cNvSpPr txBox="1">
              <a:spLocks noChangeArrowheads="1"/>
            </p:cNvSpPr>
            <p:nvPr/>
          </p:nvSpPr>
          <p:spPr bwMode="auto">
            <a:xfrm>
              <a:off x="4479" y="2404"/>
              <a:ext cx="455" cy="211"/>
            </a:xfrm>
            <a:prstGeom prst="rect">
              <a:avLst/>
            </a:prstGeom>
            <a:solidFill>
              <a:srgbClr val="66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b="1">
                  <a:solidFill>
                    <a:srgbClr val="0000FF"/>
                  </a:solidFill>
                  <a:latin typeface="Arial" charset="0"/>
                </a:rPr>
                <a:t>violín</a:t>
              </a:r>
            </a:p>
          </p:txBody>
        </p:sp>
      </p:grpSp>
      <p:grpSp>
        <p:nvGrpSpPr>
          <p:cNvPr id="29708" name="Group 12"/>
          <p:cNvGrpSpPr>
            <a:grpSpLocks/>
          </p:cNvGrpSpPr>
          <p:nvPr/>
        </p:nvGrpSpPr>
        <p:grpSpPr bwMode="auto">
          <a:xfrm>
            <a:off x="2085975" y="1244600"/>
            <a:ext cx="5737225" cy="2660650"/>
            <a:chOff x="1314" y="784"/>
            <a:chExt cx="3614" cy="1676"/>
          </a:xfrm>
        </p:grpSpPr>
        <p:pic>
          <p:nvPicPr>
            <p:cNvPr id="33802"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4" y="909"/>
              <a:ext cx="2809" cy="15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803" name="Text Box 14"/>
            <p:cNvSpPr txBox="1">
              <a:spLocks noChangeArrowheads="1"/>
            </p:cNvSpPr>
            <p:nvPr/>
          </p:nvSpPr>
          <p:spPr bwMode="auto">
            <a:xfrm>
              <a:off x="4185" y="784"/>
              <a:ext cx="743" cy="211"/>
            </a:xfrm>
            <a:prstGeom prst="rect">
              <a:avLst/>
            </a:prstGeom>
            <a:solidFill>
              <a:srgbClr val="66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b="1">
                  <a:solidFill>
                    <a:srgbClr val="FF0000"/>
                  </a:solidFill>
                  <a:latin typeface="Arial" charset="0"/>
                </a:rPr>
                <a:t>clarinete</a:t>
              </a:r>
            </a:p>
          </p:txBody>
        </p:sp>
      </p:grpSp>
      <p:sp>
        <p:nvSpPr>
          <p:cNvPr id="18" name="Text Box 1"/>
          <p:cNvSpPr txBox="1">
            <a:spLocks noChangeArrowheads="1"/>
          </p:cNvSpPr>
          <p:nvPr/>
        </p:nvSpPr>
        <p:spPr bwMode="auto">
          <a:xfrm>
            <a:off x="755650" y="260350"/>
            <a:ext cx="1584325" cy="460375"/>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2400" b="1">
                <a:solidFill>
                  <a:srgbClr val="000000"/>
                </a:solidFill>
                <a:latin typeface="SMMedium" charset="0"/>
              </a:rPr>
              <a:t>SONIDO</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29697"/>
                                        </p:tgtEl>
                                        <p:attrNameLst>
                                          <p:attrName>style.visibility</p:attrName>
                                        </p:attrNameLst>
                                      </p:cBhvr>
                                      <p:to>
                                        <p:strVal val="visible"/>
                                      </p:to>
                                    </p:set>
                                    <p:animEffect transition="in" filter="blinds(horizontal)">
                                      <p:cBhvr additive="repl">
                                        <p:cTn id="7" dur="500"/>
                                        <p:tgtEl>
                                          <p:spTgt spid="296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additive="repl">
                                        <p:cTn id="11" dur="1" fill="hold">
                                          <p:stCondLst>
                                            <p:cond delay="0"/>
                                          </p:stCondLst>
                                        </p:cTn>
                                        <p:tgtEl>
                                          <p:spTgt spid="29698"/>
                                        </p:tgtEl>
                                        <p:attrNameLst>
                                          <p:attrName>style.visibility</p:attrName>
                                        </p:attrNameLst>
                                      </p:cBhvr>
                                      <p:to>
                                        <p:strVal val="visible"/>
                                      </p:to>
                                    </p:set>
                                    <p:animEffect transition="in" filter="wipe(left)">
                                      <p:cBhvr additive="repl">
                                        <p:cTn id="12" dur="500"/>
                                        <p:tgtEl>
                                          <p:spTgt spid="296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additive="repl">
                                        <p:cTn id="16" dur="1" fill="hold">
                                          <p:stCondLst>
                                            <p:cond delay="0"/>
                                          </p:stCondLst>
                                        </p:cTn>
                                        <p:tgtEl>
                                          <p:spTgt spid="29703"/>
                                        </p:tgtEl>
                                        <p:attrNameLst>
                                          <p:attrName>style.visibility</p:attrName>
                                        </p:attrNameLst>
                                      </p:cBhvr>
                                      <p:to>
                                        <p:strVal val="visible"/>
                                      </p:to>
                                    </p:set>
                                    <p:anim calcmode="lin" valueType="num">
                                      <p:cBhvr additive="repl">
                                        <p:cTn id="17" dur="500" fill="hold"/>
                                        <p:tgtEl>
                                          <p:spTgt spid="29703"/>
                                        </p:tgtEl>
                                        <p:attrNameLst>
                                          <p:attrName>ppt_w</p:attrName>
                                        </p:attrNameLst>
                                      </p:cBhvr>
                                      <p:tavLst>
                                        <p:tav tm="100000">
                                          <p:val>
                                            <p:fltVal val="0"/>
                                          </p:val>
                                        </p:tav>
                                        <p:tav>
                                          <p:val>
                                            <p:strVal val="#ppt_w"/>
                                          </p:val>
                                        </p:tav>
                                      </p:tavLst>
                                    </p:anim>
                                    <p:anim calcmode="lin" valueType="num">
                                      <p:cBhvr additive="repl">
                                        <p:cTn id="18" dur="500" fill="hold"/>
                                        <p:tgtEl>
                                          <p:spTgt spid="29703"/>
                                        </p:tgtEl>
                                        <p:attrNameLst>
                                          <p:attrName>ppt_h</p:attrName>
                                        </p:attrNameLst>
                                      </p:cBhvr>
                                      <p:tavLst>
                                        <p:tav tm="100000">
                                          <p:val>
                                            <p:fltVal val="0"/>
                                          </p:val>
                                        </p:tav>
                                        <p:tav>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additive="repl">
                                        <p:cTn id="22" dur="1" fill="hold">
                                          <p:stCondLst>
                                            <p:cond delay="0"/>
                                          </p:stCondLst>
                                        </p:cTn>
                                        <p:tgtEl>
                                          <p:spTgt spid="29708"/>
                                        </p:tgtEl>
                                        <p:attrNameLst>
                                          <p:attrName>style.visibility</p:attrName>
                                        </p:attrNameLst>
                                      </p:cBhvr>
                                      <p:to>
                                        <p:strVal val="visible"/>
                                      </p:to>
                                    </p:set>
                                    <p:animEffect transition="in" filter="wipe(left)">
                                      <p:cBhvr additive="repl">
                                        <p:cTn id="23" dur="500"/>
                                        <p:tgtEl>
                                          <p:spTgt spid="2970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additive="repl">
                                        <p:cTn id="27" dur="1" fill="hold">
                                          <p:stCondLst>
                                            <p:cond delay="0"/>
                                          </p:stCondLst>
                                        </p:cTn>
                                        <p:tgtEl>
                                          <p:spTgt spid="29705"/>
                                        </p:tgtEl>
                                        <p:attrNameLst>
                                          <p:attrName>style.visibility</p:attrName>
                                        </p:attrNameLst>
                                      </p:cBhvr>
                                      <p:to>
                                        <p:strVal val="visible"/>
                                      </p:to>
                                    </p:set>
                                    <p:animEffect transition="in" filter="wipe(left)">
                                      <p:cBhvr additive="repl">
                                        <p:cTn id="28" dur="500"/>
                                        <p:tgtEl>
                                          <p:spTgt spid="2970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16" fill="hold" nodeType="clickEffect">
                                  <p:stCondLst>
                                    <p:cond delay="0"/>
                                  </p:stCondLst>
                                  <p:childTnLst>
                                    <p:set>
                                      <p:cBhvr additive="repl">
                                        <p:cTn id="32" dur="1" fill="hold">
                                          <p:stCondLst>
                                            <p:cond delay="0"/>
                                          </p:stCondLst>
                                        </p:cTn>
                                        <p:tgtEl>
                                          <p:spTgt spid="29704"/>
                                        </p:tgtEl>
                                        <p:attrNameLst>
                                          <p:attrName>style.visibility</p:attrName>
                                        </p:attrNameLst>
                                      </p:cBhvr>
                                      <p:to>
                                        <p:strVal val="visible"/>
                                      </p:to>
                                    </p:set>
                                    <p:anim calcmode="lin" valueType="num">
                                      <p:cBhvr additive="repl">
                                        <p:cTn id="33" dur="500" fill="hold"/>
                                        <p:tgtEl>
                                          <p:spTgt spid="29704"/>
                                        </p:tgtEl>
                                        <p:attrNameLst>
                                          <p:attrName>ppt_w</p:attrName>
                                        </p:attrNameLst>
                                      </p:cBhvr>
                                      <p:tavLst>
                                        <p:tav tm="100000">
                                          <p:val>
                                            <p:fltVal val="0"/>
                                          </p:val>
                                        </p:tav>
                                        <p:tav>
                                          <p:val>
                                            <p:strVal val="#ppt_w"/>
                                          </p:val>
                                        </p:tav>
                                      </p:tavLst>
                                    </p:anim>
                                    <p:anim calcmode="lin" valueType="num">
                                      <p:cBhvr additive="repl">
                                        <p:cTn id="34" dur="500" fill="hold"/>
                                        <p:tgtEl>
                                          <p:spTgt spid="29704"/>
                                        </p:tgtEl>
                                        <p:attrNameLst>
                                          <p:attrName>ppt_h</p:attrName>
                                        </p:attrNameLst>
                                      </p:cBhvr>
                                      <p:tavLst>
                                        <p:tav tm="100000">
                                          <p:val>
                                            <p:fltVal val="0"/>
                                          </p:val>
                                        </p:tav>
                                        <p:tav>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additive="repl">
                                        <p:cTn id="38" dur="1" fill="hold">
                                          <p:stCondLst>
                                            <p:cond delay="0"/>
                                          </p:stCondLst>
                                        </p:cTn>
                                        <p:tgtEl>
                                          <p:spTgt spid="18"/>
                                        </p:tgtEl>
                                        <p:attrNameLst>
                                          <p:attrName>style.visibility</p:attrName>
                                        </p:attrNameLst>
                                      </p:cBhvr>
                                      <p:to>
                                        <p:strVal val="visible"/>
                                      </p:to>
                                    </p:set>
                                    <p:animEffect transition="in" filter="blinds(horizontal)">
                                      <p:cBhvr additive="repl">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79" name="3 Marcador de número de diapositiva"/>
          <p:cNvSpPr>
            <a:spLocks noGrp="1"/>
          </p:cNvSpPr>
          <p:nvPr>
            <p:ph type="sldNum" sz="quarter" idx="12"/>
          </p:nvPr>
        </p:nvSpPr>
        <p:spPr/>
        <p:txBody>
          <a:bodyPr/>
          <a:lstStyle/>
          <a:p>
            <a:pPr>
              <a:defRPr/>
            </a:pPr>
            <a:fld id="{C11C40BF-104D-41F4-BCCC-80ADAB297602}" type="slidenum">
              <a:rPr lang="es-ES" altLang="es-ES"/>
              <a:pPr>
                <a:defRPr/>
              </a:pPr>
              <a:t>24</a:t>
            </a:fld>
            <a:endParaRPr lang="es-ES" altLang="es-ES"/>
          </a:p>
        </p:txBody>
      </p:sp>
      <p:sp>
        <p:nvSpPr>
          <p:cNvPr id="30721" name="Text Box 1"/>
          <p:cNvSpPr txBox="1">
            <a:spLocks noChangeArrowheads="1"/>
          </p:cNvSpPr>
          <p:nvPr/>
        </p:nvSpPr>
        <p:spPr bwMode="auto">
          <a:xfrm>
            <a:off x="1116013" y="260350"/>
            <a:ext cx="6342062" cy="398463"/>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250"/>
              </a:spcBef>
              <a:buClrTx/>
              <a:buFontTx/>
              <a:buNone/>
            </a:pPr>
            <a:r>
              <a:rPr lang="es-ES" altLang="es-ES" sz="2000" b="1">
                <a:solidFill>
                  <a:srgbClr val="000000"/>
                </a:solidFill>
                <a:latin typeface="SMMedium" charset="0"/>
              </a:rPr>
              <a:t>SENSACIÓN SONORA. ESCALA DECIBÉLICA</a:t>
            </a:r>
          </a:p>
        </p:txBody>
      </p:sp>
      <p:grpSp>
        <p:nvGrpSpPr>
          <p:cNvPr id="30722" name="Group 2"/>
          <p:cNvGrpSpPr>
            <a:grpSpLocks/>
          </p:cNvGrpSpPr>
          <p:nvPr/>
        </p:nvGrpSpPr>
        <p:grpSpPr bwMode="auto">
          <a:xfrm>
            <a:off x="1143000" y="2565400"/>
            <a:ext cx="6932613" cy="4113213"/>
            <a:chOff x="720" y="1616"/>
            <a:chExt cx="4367" cy="2591"/>
          </a:xfrm>
        </p:grpSpPr>
        <p:grpSp>
          <p:nvGrpSpPr>
            <p:cNvPr id="34880" name="Group 3"/>
            <p:cNvGrpSpPr>
              <a:grpSpLocks/>
            </p:cNvGrpSpPr>
            <p:nvPr/>
          </p:nvGrpSpPr>
          <p:grpSpPr bwMode="auto">
            <a:xfrm>
              <a:off x="720" y="1616"/>
              <a:ext cx="4367" cy="2591"/>
              <a:chOff x="720" y="1616"/>
              <a:chExt cx="4367" cy="2591"/>
            </a:xfrm>
          </p:grpSpPr>
          <p:sp>
            <p:nvSpPr>
              <p:cNvPr id="34883" name="Rectangle 4"/>
              <p:cNvSpPr>
                <a:spLocks noChangeArrowheads="1"/>
              </p:cNvSpPr>
              <p:nvPr/>
            </p:nvSpPr>
            <p:spPr bwMode="auto">
              <a:xfrm>
                <a:off x="720" y="1632"/>
                <a:ext cx="4367" cy="2575"/>
              </a:xfrm>
              <a:prstGeom prst="rect">
                <a:avLst/>
              </a:prstGeom>
              <a:solidFill>
                <a:srgbClr val="FFFFDD"/>
              </a:solidFill>
              <a:ln w="28440" cap="sq">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4884" name="Rectangle 5"/>
              <p:cNvSpPr>
                <a:spLocks noChangeArrowheads="1"/>
              </p:cNvSpPr>
              <p:nvPr/>
            </p:nvSpPr>
            <p:spPr bwMode="auto">
              <a:xfrm>
                <a:off x="2312" y="1840"/>
                <a:ext cx="2775" cy="167"/>
              </a:xfrm>
              <a:prstGeom prst="rect">
                <a:avLst/>
              </a:prstGeom>
              <a:solidFill>
                <a:srgbClr val="00FFFF"/>
              </a:solidFill>
              <a:ln w="28440" cap="sq">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4885" name="Rectangle 6"/>
              <p:cNvSpPr>
                <a:spLocks noChangeArrowheads="1"/>
              </p:cNvSpPr>
              <p:nvPr/>
            </p:nvSpPr>
            <p:spPr bwMode="auto">
              <a:xfrm>
                <a:off x="2312" y="2008"/>
                <a:ext cx="743" cy="167"/>
              </a:xfrm>
              <a:prstGeom prst="rect">
                <a:avLst/>
              </a:prstGeom>
              <a:solidFill>
                <a:srgbClr val="CCFFFF"/>
              </a:solidFill>
              <a:ln w="28440" cap="sq">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4886" name="Rectangle 7"/>
              <p:cNvSpPr>
                <a:spLocks noChangeArrowheads="1"/>
              </p:cNvSpPr>
              <p:nvPr/>
            </p:nvSpPr>
            <p:spPr bwMode="auto">
              <a:xfrm>
                <a:off x="720" y="1632"/>
                <a:ext cx="4367" cy="207"/>
              </a:xfrm>
              <a:prstGeom prst="rect">
                <a:avLst/>
              </a:prstGeom>
              <a:solidFill>
                <a:srgbClr val="FF99FF"/>
              </a:solidFill>
              <a:ln w="28440" cap="sq">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4887" name="Rectangle 8"/>
              <p:cNvSpPr>
                <a:spLocks noChangeArrowheads="1"/>
              </p:cNvSpPr>
              <p:nvPr/>
            </p:nvSpPr>
            <p:spPr bwMode="auto">
              <a:xfrm>
                <a:off x="3056" y="2008"/>
                <a:ext cx="1279" cy="167"/>
              </a:xfrm>
              <a:prstGeom prst="rect">
                <a:avLst/>
              </a:prstGeom>
              <a:blipFill dpi="0" rotWithShape="0">
                <a:blip r:embed="rId5"/>
                <a:srcRect/>
                <a:tile tx="0" ty="0" sx="100000" sy="100000" flip="none" algn="tl"/>
              </a:blipFill>
              <a:ln w="28440" cap="sq">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4888" name="Rectangle 9"/>
              <p:cNvSpPr>
                <a:spLocks noChangeArrowheads="1"/>
              </p:cNvSpPr>
              <p:nvPr/>
            </p:nvSpPr>
            <p:spPr bwMode="auto">
              <a:xfrm>
                <a:off x="4336" y="2008"/>
                <a:ext cx="751" cy="167"/>
              </a:xfrm>
              <a:prstGeom prst="rect">
                <a:avLst/>
              </a:prstGeom>
              <a:solidFill>
                <a:srgbClr val="CCFFFF"/>
              </a:solidFill>
              <a:ln w="28440" cap="sq">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4889" name="Rectangle 10"/>
              <p:cNvSpPr>
                <a:spLocks noChangeArrowheads="1"/>
              </p:cNvSpPr>
              <p:nvPr/>
            </p:nvSpPr>
            <p:spPr bwMode="auto">
              <a:xfrm>
                <a:off x="720" y="1840"/>
                <a:ext cx="1591" cy="335"/>
              </a:xfrm>
              <a:prstGeom prst="rect">
                <a:avLst/>
              </a:prstGeom>
              <a:solidFill>
                <a:srgbClr val="CCFF33"/>
              </a:solidFill>
              <a:ln w="28440" cap="sq">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4890" name="Rectangle 11"/>
              <p:cNvSpPr>
                <a:spLocks noChangeArrowheads="1"/>
              </p:cNvSpPr>
              <p:nvPr/>
            </p:nvSpPr>
            <p:spPr bwMode="auto">
              <a:xfrm>
                <a:off x="720" y="2176"/>
                <a:ext cx="4367" cy="2031"/>
              </a:xfrm>
              <a:prstGeom prst="rect">
                <a:avLst/>
              </a:prstGeom>
              <a:noFill/>
              <a:ln w="28440" cap="sq">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4891" name="Text Box 12"/>
              <p:cNvSpPr txBox="1">
                <a:spLocks noChangeArrowheads="1"/>
              </p:cNvSpPr>
              <p:nvPr/>
            </p:nvSpPr>
            <p:spPr bwMode="auto">
              <a:xfrm>
                <a:off x="1072" y="1616"/>
                <a:ext cx="379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125"/>
                  </a:spcBef>
                  <a:buClrTx/>
                  <a:buFontTx/>
                  <a:buNone/>
                </a:pPr>
                <a:r>
                  <a:rPr lang="es-ES" altLang="es-ES" sz="1800" b="1">
                    <a:solidFill>
                      <a:srgbClr val="0000FF"/>
                    </a:solidFill>
                    <a:latin typeface="Arial" charset="0"/>
                  </a:rPr>
                  <a:t>Intensidad sonora de algunos sonidos habituales</a:t>
                </a:r>
              </a:p>
            </p:txBody>
          </p:sp>
          <p:sp>
            <p:nvSpPr>
              <p:cNvPr id="34892" name="Text Box 13"/>
              <p:cNvSpPr txBox="1">
                <a:spLocks noChangeArrowheads="1"/>
              </p:cNvSpPr>
              <p:nvPr/>
            </p:nvSpPr>
            <p:spPr bwMode="auto">
              <a:xfrm>
                <a:off x="3064" y="1828"/>
                <a:ext cx="124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b="1">
                    <a:solidFill>
                      <a:srgbClr val="0000FF"/>
                    </a:solidFill>
                    <a:latin typeface="Arial" charset="0"/>
                  </a:rPr>
                  <a:t>Intensidad sonora</a:t>
                </a:r>
              </a:p>
            </p:txBody>
          </p:sp>
          <p:sp>
            <p:nvSpPr>
              <p:cNvPr id="34893" name="Text Box 14"/>
              <p:cNvSpPr txBox="1">
                <a:spLocks noChangeArrowheads="1"/>
              </p:cNvSpPr>
              <p:nvPr/>
            </p:nvSpPr>
            <p:spPr bwMode="auto">
              <a:xfrm>
                <a:off x="4488" y="1992"/>
                <a:ext cx="47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b="1">
                    <a:solidFill>
                      <a:srgbClr val="0000FF"/>
                    </a:solidFill>
                    <a:latin typeface="Arial" charset="0"/>
                  </a:rPr>
                  <a:t>en dB</a:t>
                </a:r>
              </a:p>
            </p:txBody>
          </p:sp>
          <p:sp>
            <p:nvSpPr>
              <p:cNvPr id="34894" name="Line 15"/>
              <p:cNvSpPr>
                <a:spLocks noChangeShapeType="1"/>
              </p:cNvSpPr>
              <p:nvPr/>
            </p:nvSpPr>
            <p:spPr bwMode="auto">
              <a:xfrm>
                <a:off x="2312" y="2176"/>
                <a:ext cx="0" cy="2031"/>
              </a:xfrm>
              <a:prstGeom prst="line">
                <a:avLst/>
              </a:prstGeom>
              <a:noFill/>
              <a:ln w="2844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sp>
          <p:nvSpPr>
            <p:cNvPr id="34881" name="Text Box 16"/>
            <p:cNvSpPr txBox="1">
              <a:spLocks noChangeArrowheads="1"/>
            </p:cNvSpPr>
            <p:nvPr/>
          </p:nvSpPr>
          <p:spPr bwMode="auto">
            <a:xfrm>
              <a:off x="792" y="1888"/>
              <a:ext cx="143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b="1">
                  <a:solidFill>
                    <a:srgbClr val="0000FF"/>
                  </a:solidFill>
                  <a:latin typeface="Arial" charset="0"/>
                </a:rPr>
                <a:t>Fuente sonora</a:t>
              </a:r>
            </a:p>
          </p:txBody>
        </p:sp>
        <p:sp>
          <p:nvSpPr>
            <p:cNvPr id="34882" name="Text Box 17"/>
            <p:cNvSpPr txBox="1">
              <a:spLocks noChangeArrowheads="1"/>
            </p:cNvSpPr>
            <p:nvPr/>
          </p:nvSpPr>
          <p:spPr bwMode="auto">
            <a:xfrm>
              <a:off x="2320" y="1984"/>
              <a:ext cx="71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b="1">
                  <a:solidFill>
                    <a:srgbClr val="0000FF"/>
                  </a:solidFill>
                  <a:latin typeface="Arial" charset="0"/>
                </a:rPr>
                <a:t>en W m</a:t>
              </a:r>
              <a:r>
                <a:rPr lang="es-ES" altLang="es-ES" sz="1600" b="1" baseline="30000">
                  <a:solidFill>
                    <a:srgbClr val="0000FF"/>
                  </a:solidFill>
                  <a:latin typeface="Symbol" pitchFamily="16" charset="2"/>
                </a:rPr>
                <a:t></a:t>
              </a:r>
              <a:r>
                <a:rPr lang="es-ES" altLang="es-ES" sz="1600" b="1" baseline="30000">
                  <a:solidFill>
                    <a:srgbClr val="0000FF"/>
                  </a:solidFill>
                  <a:latin typeface="Arial" charset="0"/>
                </a:rPr>
                <a:t>2</a:t>
              </a:r>
            </a:p>
          </p:txBody>
        </p:sp>
      </p:grpSp>
      <p:sp>
        <p:nvSpPr>
          <p:cNvPr id="30738" name="Text Box 18"/>
          <p:cNvSpPr txBox="1">
            <a:spLocks noChangeArrowheads="1"/>
          </p:cNvSpPr>
          <p:nvPr/>
        </p:nvSpPr>
        <p:spPr bwMode="auto">
          <a:xfrm>
            <a:off x="323850" y="836613"/>
            <a:ext cx="8283575" cy="581025"/>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90500" indent="-188913"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3200">
                <a:solidFill>
                  <a:schemeClr val="tx1"/>
                </a:solidFill>
                <a:latin typeface="Rockwell" pitchFamily="18" charset="0"/>
              </a:defRPr>
            </a:lvl1pPr>
            <a:lvl2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600">
                <a:solidFill>
                  <a:schemeClr val="tx1"/>
                </a:solidFill>
                <a:latin typeface="Rockwell" pitchFamily="18" charset="0"/>
              </a:defRPr>
            </a:lvl2pPr>
            <a:lvl3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300">
                <a:solidFill>
                  <a:schemeClr val="tx1"/>
                </a:solidFill>
                <a:latin typeface="Rockwell" pitchFamily="18" charset="0"/>
              </a:defRPr>
            </a:lvl3pPr>
            <a:lvl4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2000">
                <a:solidFill>
                  <a:schemeClr val="tx1"/>
                </a:solidFill>
                <a:latin typeface="Rockwell" pitchFamily="18" charset="0"/>
              </a:defRPr>
            </a:lvl4pPr>
            <a:lvl5pPr defTabSz="449263">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90500" algn="l"/>
                <a:tab pos="1104900" algn="l"/>
                <a:tab pos="2019300" algn="l"/>
                <a:tab pos="2933700" algn="l"/>
                <a:tab pos="3848100" algn="l"/>
                <a:tab pos="4762500" algn="l"/>
                <a:tab pos="5676900" algn="l"/>
                <a:tab pos="6591300" algn="l"/>
                <a:tab pos="7505700" algn="l"/>
                <a:tab pos="8420100" algn="l"/>
                <a:tab pos="9334500" algn="l"/>
                <a:tab pos="102489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a:t>
            </a:r>
            <a:r>
              <a:rPr lang="es-ES" altLang="es-ES" sz="1600">
                <a:solidFill>
                  <a:srgbClr val="0000FF"/>
                </a:solidFill>
                <a:latin typeface="Arial" charset="0"/>
              </a:rPr>
              <a:t>intensidad sonora</a:t>
            </a:r>
            <a:r>
              <a:rPr lang="es-ES" altLang="es-ES" sz="1600">
                <a:solidFill>
                  <a:srgbClr val="000000"/>
                </a:solidFill>
                <a:latin typeface="Arial" charset="0"/>
              </a:rPr>
              <a:t> depende de la onda y de su frecuencia. Se mide en dB en la escala decibélica (escala logarítmica)</a:t>
            </a:r>
          </a:p>
        </p:txBody>
      </p:sp>
      <p:sp>
        <p:nvSpPr>
          <p:cNvPr id="30739" name="Text Box 19"/>
          <p:cNvSpPr txBox="1">
            <a:spLocks noChangeArrowheads="1"/>
          </p:cNvSpPr>
          <p:nvPr/>
        </p:nvSpPr>
        <p:spPr bwMode="auto">
          <a:xfrm>
            <a:off x="250825" y="1628775"/>
            <a:ext cx="4635500" cy="336550"/>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indent="-290513"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3200">
                <a:solidFill>
                  <a:schemeClr val="tx1"/>
                </a:solidFill>
                <a:latin typeface="Rockwell" pitchFamily="18" charset="0"/>
              </a:defRPr>
            </a:lvl1pPr>
            <a:lvl2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600">
                <a:solidFill>
                  <a:schemeClr val="tx1"/>
                </a:solidFill>
                <a:latin typeface="Rockwell" pitchFamily="18" charset="0"/>
              </a:defRPr>
            </a:lvl2pPr>
            <a:lvl3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300">
                <a:solidFill>
                  <a:schemeClr val="tx1"/>
                </a:solidFill>
                <a:latin typeface="Rockwell" pitchFamily="18" charset="0"/>
              </a:defRPr>
            </a:lvl3pPr>
            <a:lvl4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2000">
                <a:solidFill>
                  <a:schemeClr val="tx1"/>
                </a:solidFill>
                <a:latin typeface="Rockwell" pitchFamily="18" charset="0"/>
              </a:defRPr>
            </a:lvl4pPr>
            <a:lvl5pPr defTabSz="449263">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92100" algn="l"/>
                <a:tab pos="1206500" algn="l"/>
                <a:tab pos="2120900" algn="l"/>
                <a:tab pos="3035300" algn="l"/>
                <a:tab pos="3949700" algn="l"/>
                <a:tab pos="4864100" algn="l"/>
                <a:tab pos="5778500" algn="l"/>
                <a:tab pos="6692900" algn="l"/>
                <a:tab pos="7607300" algn="l"/>
                <a:tab pos="8521700" algn="l"/>
                <a:tab pos="9436100" algn="l"/>
                <a:tab pos="10350500" algn="l"/>
              </a:tabLst>
              <a:defRPr sz="1900">
                <a:solidFill>
                  <a:schemeClr val="tx1"/>
                </a:solidFill>
                <a:latin typeface="Rockwell" pitchFamily="18" charset="0"/>
              </a:defRPr>
            </a:lvl9pPr>
          </a:lstStyle>
          <a:p>
            <a:pPr marL="292100"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El nivel de intensidad sonora </a:t>
            </a:r>
            <a:r>
              <a:rPr lang="es-ES" altLang="es-ES" sz="1600">
                <a:solidFill>
                  <a:srgbClr val="000000"/>
                </a:solidFill>
                <a:latin typeface="Symbol" pitchFamily="16" charset="2"/>
              </a:rPr>
              <a:t></a:t>
            </a:r>
            <a:r>
              <a:rPr lang="es-ES" altLang="es-ES" sz="1600">
                <a:solidFill>
                  <a:srgbClr val="000000"/>
                </a:solidFill>
                <a:latin typeface="Arial" charset="0"/>
              </a:rPr>
              <a:t> se define como:</a:t>
            </a:r>
          </a:p>
        </p:txBody>
      </p:sp>
      <p:grpSp>
        <p:nvGrpSpPr>
          <p:cNvPr id="30740" name="Group 20"/>
          <p:cNvGrpSpPr>
            <a:grpSpLocks/>
          </p:cNvGrpSpPr>
          <p:nvPr/>
        </p:nvGrpSpPr>
        <p:grpSpPr bwMode="auto">
          <a:xfrm>
            <a:off x="5003800" y="1628775"/>
            <a:ext cx="2963863" cy="582613"/>
            <a:chOff x="3152" y="1026"/>
            <a:chExt cx="1867" cy="367"/>
          </a:xfrm>
        </p:grpSpPr>
        <p:grpSp>
          <p:nvGrpSpPr>
            <p:cNvPr id="34876" name="Group 21"/>
            <p:cNvGrpSpPr>
              <a:grpSpLocks/>
            </p:cNvGrpSpPr>
            <p:nvPr/>
          </p:nvGrpSpPr>
          <p:grpSpPr bwMode="auto">
            <a:xfrm>
              <a:off x="3152" y="1026"/>
              <a:ext cx="1847" cy="343"/>
              <a:chOff x="3152" y="1026"/>
              <a:chExt cx="1847" cy="343"/>
            </a:xfrm>
          </p:grpSpPr>
          <p:sp>
            <p:nvSpPr>
              <p:cNvPr id="34878" name="Rectangle 22"/>
              <p:cNvSpPr>
                <a:spLocks noChangeArrowheads="1"/>
              </p:cNvSpPr>
              <p:nvPr/>
            </p:nvSpPr>
            <p:spPr bwMode="auto">
              <a:xfrm>
                <a:off x="4064" y="1026"/>
                <a:ext cx="935" cy="343"/>
              </a:xfrm>
              <a:prstGeom prst="rect">
                <a:avLst/>
              </a:prstGeom>
              <a:solidFill>
                <a:srgbClr val="CC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4879" name="Rectangle 23"/>
              <p:cNvSpPr>
                <a:spLocks noChangeArrowheads="1"/>
              </p:cNvSpPr>
              <p:nvPr/>
            </p:nvSpPr>
            <p:spPr bwMode="auto">
              <a:xfrm>
                <a:off x="3152" y="1026"/>
                <a:ext cx="647" cy="343"/>
              </a:xfrm>
              <a:prstGeom prst="rect">
                <a:avLst/>
              </a:prstGeom>
              <a:solidFill>
                <a:srgbClr val="CC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graphicFrame>
          <p:nvGraphicFramePr>
            <p:cNvPr id="34877" name="Object 24"/>
            <p:cNvGraphicFramePr>
              <a:graphicFrameLocks noChangeAspect="1"/>
            </p:cNvGraphicFramePr>
            <p:nvPr/>
          </p:nvGraphicFramePr>
          <p:xfrm>
            <a:off x="3172" y="1034"/>
            <a:ext cx="1847" cy="359"/>
          </p:xfrm>
          <a:graphic>
            <a:graphicData uri="http://schemas.openxmlformats.org/presentationml/2006/ole">
              <mc:AlternateContent xmlns:mc="http://schemas.openxmlformats.org/markup-compatibility/2006">
                <mc:Choice xmlns:v="urn:schemas-microsoft-com:vml" Requires="v">
                  <p:oleObj spid="_x0000_s34896" r:id="rId6" imgW="491473" imgH="491473" progId="">
                    <p:embed/>
                  </p:oleObj>
                </mc:Choice>
                <mc:Fallback>
                  <p:oleObj r:id="rId6" imgW="491473" imgH="491473" progId="">
                    <p:embed/>
                    <p:pic>
                      <p:nvPicPr>
                        <p:cNvPr id="0"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2" y="1034"/>
                          <a:ext cx="1847" cy="3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0745" name="Group 25"/>
          <p:cNvGrpSpPr>
            <a:grpSpLocks/>
          </p:cNvGrpSpPr>
          <p:nvPr/>
        </p:nvGrpSpPr>
        <p:grpSpPr bwMode="auto">
          <a:xfrm>
            <a:off x="1219200" y="4019550"/>
            <a:ext cx="6551613" cy="349250"/>
            <a:chOff x="768" y="2532"/>
            <a:chExt cx="4127" cy="220"/>
          </a:xfrm>
        </p:grpSpPr>
        <p:sp>
          <p:nvSpPr>
            <p:cNvPr id="34873" name="Text Box 26"/>
            <p:cNvSpPr txBox="1">
              <a:spLocks noChangeArrowheads="1"/>
            </p:cNvSpPr>
            <p:nvPr/>
          </p:nvSpPr>
          <p:spPr bwMode="auto">
            <a:xfrm>
              <a:off x="768" y="2540"/>
              <a:ext cx="167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Murmullo de hojas</a:t>
              </a:r>
            </a:p>
          </p:txBody>
        </p:sp>
        <p:sp>
          <p:nvSpPr>
            <p:cNvPr id="34874" name="Text Box 27"/>
            <p:cNvSpPr txBox="1">
              <a:spLocks noChangeArrowheads="1"/>
            </p:cNvSpPr>
            <p:nvPr/>
          </p:nvSpPr>
          <p:spPr bwMode="auto">
            <a:xfrm>
              <a:off x="2488" y="2540"/>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Symbol" pitchFamily="16" charset="2"/>
                </a:rPr>
                <a:t></a:t>
              </a:r>
              <a:r>
                <a:rPr lang="es-ES" altLang="es-ES" sz="1600" baseline="30000">
                  <a:solidFill>
                    <a:srgbClr val="000000"/>
                  </a:solidFill>
                  <a:latin typeface="Arial" charset="0"/>
                </a:rPr>
                <a:t>10</a:t>
              </a:r>
            </a:p>
          </p:txBody>
        </p:sp>
        <p:sp>
          <p:nvSpPr>
            <p:cNvPr id="34875" name="Text Box 28"/>
            <p:cNvSpPr txBox="1">
              <a:spLocks noChangeArrowheads="1"/>
            </p:cNvSpPr>
            <p:nvPr/>
          </p:nvSpPr>
          <p:spPr bwMode="auto">
            <a:xfrm>
              <a:off x="4536" y="2532"/>
              <a:ext cx="35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20</a:t>
              </a:r>
            </a:p>
          </p:txBody>
        </p:sp>
      </p:grpSp>
      <p:grpSp>
        <p:nvGrpSpPr>
          <p:cNvPr id="30749" name="Group 29"/>
          <p:cNvGrpSpPr>
            <a:grpSpLocks/>
          </p:cNvGrpSpPr>
          <p:nvPr/>
        </p:nvGrpSpPr>
        <p:grpSpPr bwMode="auto">
          <a:xfrm>
            <a:off x="1219200" y="4305300"/>
            <a:ext cx="6551613" cy="342900"/>
            <a:chOff x="768" y="2712"/>
            <a:chExt cx="4127" cy="216"/>
          </a:xfrm>
        </p:grpSpPr>
        <p:sp>
          <p:nvSpPr>
            <p:cNvPr id="34870" name="Text Box 30"/>
            <p:cNvSpPr txBox="1">
              <a:spLocks noChangeArrowheads="1"/>
            </p:cNvSpPr>
            <p:nvPr/>
          </p:nvSpPr>
          <p:spPr bwMode="auto">
            <a:xfrm>
              <a:off x="768" y="2716"/>
              <a:ext cx="167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Susurros a 5 m</a:t>
              </a:r>
            </a:p>
          </p:txBody>
        </p:sp>
        <p:sp>
          <p:nvSpPr>
            <p:cNvPr id="34871" name="Text Box 31"/>
            <p:cNvSpPr txBox="1">
              <a:spLocks noChangeArrowheads="1"/>
            </p:cNvSpPr>
            <p:nvPr/>
          </p:nvSpPr>
          <p:spPr bwMode="auto">
            <a:xfrm>
              <a:off x="2488" y="2712"/>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Symbol" pitchFamily="16" charset="2"/>
                </a:rPr>
                <a:t></a:t>
              </a:r>
              <a:r>
                <a:rPr lang="es-ES" altLang="es-ES" sz="1600" baseline="30000">
                  <a:solidFill>
                    <a:srgbClr val="000000"/>
                  </a:solidFill>
                  <a:latin typeface="Arial" charset="0"/>
                </a:rPr>
                <a:t>9</a:t>
              </a:r>
            </a:p>
          </p:txBody>
        </p:sp>
        <p:sp>
          <p:nvSpPr>
            <p:cNvPr id="34872" name="Text Box 32"/>
            <p:cNvSpPr txBox="1">
              <a:spLocks noChangeArrowheads="1"/>
            </p:cNvSpPr>
            <p:nvPr/>
          </p:nvSpPr>
          <p:spPr bwMode="auto">
            <a:xfrm>
              <a:off x="4544" y="2712"/>
              <a:ext cx="35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30</a:t>
              </a:r>
            </a:p>
          </p:txBody>
        </p:sp>
      </p:grpSp>
      <p:grpSp>
        <p:nvGrpSpPr>
          <p:cNvPr id="30753" name="Group 33"/>
          <p:cNvGrpSpPr>
            <a:grpSpLocks/>
          </p:cNvGrpSpPr>
          <p:nvPr/>
        </p:nvGrpSpPr>
        <p:grpSpPr bwMode="auto">
          <a:xfrm>
            <a:off x="1219200" y="4578350"/>
            <a:ext cx="6551613" cy="347663"/>
            <a:chOff x="768" y="2884"/>
            <a:chExt cx="4127" cy="219"/>
          </a:xfrm>
        </p:grpSpPr>
        <p:sp>
          <p:nvSpPr>
            <p:cNvPr id="34867" name="Text Box 34"/>
            <p:cNvSpPr txBox="1">
              <a:spLocks noChangeArrowheads="1"/>
            </p:cNvSpPr>
            <p:nvPr/>
          </p:nvSpPr>
          <p:spPr bwMode="auto">
            <a:xfrm>
              <a:off x="768" y="2892"/>
              <a:ext cx="167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Casa tranquila</a:t>
              </a:r>
            </a:p>
          </p:txBody>
        </p:sp>
        <p:sp>
          <p:nvSpPr>
            <p:cNvPr id="34868" name="Text Box 35"/>
            <p:cNvSpPr txBox="1">
              <a:spLocks noChangeArrowheads="1"/>
            </p:cNvSpPr>
            <p:nvPr/>
          </p:nvSpPr>
          <p:spPr bwMode="auto">
            <a:xfrm>
              <a:off x="2488" y="2892"/>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Symbol" pitchFamily="16" charset="2"/>
                </a:rPr>
                <a:t></a:t>
              </a:r>
              <a:r>
                <a:rPr lang="es-ES" altLang="es-ES" sz="1600" baseline="30000">
                  <a:solidFill>
                    <a:srgbClr val="000000"/>
                  </a:solidFill>
                  <a:latin typeface="Arial" charset="0"/>
                </a:rPr>
                <a:t>8</a:t>
              </a:r>
            </a:p>
          </p:txBody>
        </p:sp>
        <p:sp>
          <p:nvSpPr>
            <p:cNvPr id="34869" name="Text Box 36"/>
            <p:cNvSpPr txBox="1">
              <a:spLocks noChangeArrowheads="1"/>
            </p:cNvSpPr>
            <p:nvPr/>
          </p:nvSpPr>
          <p:spPr bwMode="auto">
            <a:xfrm>
              <a:off x="4536" y="2884"/>
              <a:ext cx="35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40</a:t>
              </a:r>
            </a:p>
          </p:txBody>
        </p:sp>
      </p:grpSp>
      <p:grpSp>
        <p:nvGrpSpPr>
          <p:cNvPr id="30757" name="Group 37"/>
          <p:cNvGrpSpPr>
            <a:grpSpLocks/>
          </p:cNvGrpSpPr>
          <p:nvPr/>
        </p:nvGrpSpPr>
        <p:grpSpPr bwMode="auto">
          <a:xfrm>
            <a:off x="1219200" y="5353050"/>
            <a:ext cx="6551613" cy="347663"/>
            <a:chOff x="768" y="3372"/>
            <a:chExt cx="4127" cy="219"/>
          </a:xfrm>
        </p:grpSpPr>
        <p:sp>
          <p:nvSpPr>
            <p:cNvPr id="34864" name="Text Box 38"/>
            <p:cNvSpPr txBox="1">
              <a:spLocks noChangeArrowheads="1"/>
            </p:cNvSpPr>
            <p:nvPr/>
          </p:nvSpPr>
          <p:spPr bwMode="auto">
            <a:xfrm>
              <a:off x="768" y="3380"/>
              <a:ext cx="167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Calle con tráfico intenso</a:t>
              </a:r>
            </a:p>
          </p:txBody>
        </p:sp>
        <p:sp>
          <p:nvSpPr>
            <p:cNvPr id="34865" name="Text Box 39"/>
            <p:cNvSpPr txBox="1">
              <a:spLocks noChangeArrowheads="1"/>
            </p:cNvSpPr>
            <p:nvPr/>
          </p:nvSpPr>
          <p:spPr bwMode="auto">
            <a:xfrm>
              <a:off x="2488" y="3380"/>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Symbol" pitchFamily="16" charset="2"/>
                </a:rPr>
                <a:t></a:t>
              </a:r>
              <a:r>
                <a:rPr lang="es-ES" altLang="es-ES" sz="1600" baseline="30000">
                  <a:solidFill>
                    <a:srgbClr val="000000"/>
                  </a:solidFill>
                  <a:latin typeface="Arial" charset="0"/>
                </a:rPr>
                <a:t>5</a:t>
              </a:r>
            </a:p>
          </p:txBody>
        </p:sp>
        <p:sp>
          <p:nvSpPr>
            <p:cNvPr id="34866" name="Text Box 40"/>
            <p:cNvSpPr txBox="1">
              <a:spLocks noChangeArrowheads="1"/>
            </p:cNvSpPr>
            <p:nvPr/>
          </p:nvSpPr>
          <p:spPr bwMode="auto">
            <a:xfrm>
              <a:off x="4536" y="3372"/>
              <a:ext cx="35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70</a:t>
              </a:r>
            </a:p>
          </p:txBody>
        </p:sp>
      </p:grpSp>
      <p:grpSp>
        <p:nvGrpSpPr>
          <p:cNvPr id="30761" name="Group 41"/>
          <p:cNvGrpSpPr>
            <a:grpSpLocks/>
          </p:cNvGrpSpPr>
          <p:nvPr/>
        </p:nvGrpSpPr>
        <p:grpSpPr bwMode="auto">
          <a:xfrm>
            <a:off x="1219200" y="4832350"/>
            <a:ext cx="6551613" cy="347663"/>
            <a:chOff x="768" y="3044"/>
            <a:chExt cx="4127" cy="219"/>
          </a:xfrm>
        </p:grpSpPr>
        <p:sp>
          <p:nvSpPr>
            <p:cNvPr id="34861" name="Text Box 42"/>
            <p:cNvSpPr txBox="1">
              <a:spLocks noChangeArrowheads="1"/>
            </p:cNvSpPr>
            <p:nvPr/>
          </p:nvSpPr>
          <p:spPr bwMode="auto">
            <a:xfrm>
              <a:off x="768" y="3052"/>
              <a:ext cx="167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Oficina tranquila</a:t>
              </a:r>
            </a:p>
          </p:txBody>
        </p:sp>
        <p:sp>
          <p:nvSpPr>
            <p:cNvPr id="34862" name="Text Box 43"/>
            <p:cNvSpPr txBox="1">
              <a:spLocks noChangeArrowheads="1"/>
            </p:cNvSpPr>
            <p:nvPr/>
          </p:nvSpPr>
          <p:spPr bwMode="auto">
            <a:xfrm>
              <a:off x="2488" y="3052"/>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Symbol" pitchFamily="16" charset="2"/>
                </a:rPr>
                <a:t></a:t>
              </a:r>
              <a:r>
                <a:rPr lang="es-ES" altLang="es-ES" sz="1600" baseline="30000">
                  <a:solidFill>
                    <a:srgbClr val="000000"/>
                  </a:solidFill>
                  <a:latin typeface="Arial" charset="0"/>
                </a:rPr>
                <a:t>7</a:t>
              </a:r>
            </a:p>
          </p:txBody>
        </p:sp>
        <p:sp>
          <p:nvSpPr>
            <p:cNvPr id="34863" name="Text Box 44"/>
            <p:cNvSpPr txBox="1">
              <a:spLocks noChangeArrowheads="1"/>
            </p:cNvSpPr>
            <p:nvPr/>
          </p:nvSpPr>
          <p:spPr bwMode="auto">
            <a:xfrm>
              <a:off x="4536" y="3044"/>
              <a:ext cx="35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50</a:t>
              </a:r>
            </a:p>
          </p:txBody>
        </p:sp>
      </p:grpSp>
      <p:grpSp>
        <p:nvGrpSpPr>
          <p:cNvPr id="30765" name="Group 45"/>
          <p:cNvGrpSpPr>
            <a:grpSpLocks/>
          </p:cNvGrpSpPr>
          <p:nvPr/>
        </p:nvGrpSpPr>
        <p:grpSpPr bwMode="auto">
          <a:xfrm>
            <a:off x="1219200" y="5099050"/>
            <a:ext cx="6551613" cy="347663"/>
            <a:chOff x="768" y="3212"/>
            <a:chExt cx="4127" cy="219"/>
          </a:xfrm>
        </p:grpSpPr>
        <p:sp>
          <p:nvSpPr>
            <p:cNvPr id="34858" name="Text Box 46"/>
            <p:cNvSpPr txBox="1">
              <a:spLocks noChangeArrowheads="1"/>
            </p:cNvSpPr>
            <p:nvPr/>
          </p:nvSpPr>
          <p:spPr bwMode="auto">
            <a:xfrm>
              <a:off x="768" y="3220"/>
              <a:ext cx="167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Voz humana a 1 m</a:t>
              </a:r>
            </a:p>
          </p:txBody>
        </p:sp>
        <p:sp>
          <p:nvSpPr>
            <p:cNvPr id="34859" name="Text Box 47"/>
            <p:cNvSpPr txBox="1">
              <a:spLocks noChangeArrowheads="1"/>
            </p:cNvSpPr>
            <p:nvPr/>
          </p:nvSpPr>
          <p:spPr bwMode="auto">
            <a:xfrm>
              <a:off x="2488" y="3220"/>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Symbol" pitchFamily="16" charset="2"/>
                </a:rPr>
                <a:t></a:t>
              </a:r>
              <a:r>
                <a:rPr lang="es-ES" altLang="es-ES" sz="1600" baseline="30000">
                  <a:solidFill>
                    <a:srgbClr val="000000"/>
                  </a:solidFill>
                  <a:latin typeface="Arial" charset="0"/>
                </a:rPr>
                <a:t>6</a:t>
              </a:r>
            </a:p>
          </p:txBody>
        </p:sp>
        <p:sp>
          <p:nvSpPr>
            <p:cNvPr id="34860" name="Text Box 48"/>
            <p:cNvSpPr txBox="1">
              <a:spLocks noChangeArrowheads="1"/>
            </p:cNvSpPr>
            <p:nvPr/>
          </p:nvSpPr>
          <p:spPr bwMode="auto">
            <a:xfrm>
              <a:off x="4528" y="3212"/>
              <a:ext cx="36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60</a:t>
              </a:r>
            </a:p>
          </p:txBody>
        </p:sp>
      </p:grpSp>
      <p:grpSp>
        <p:nvGrpSpPr>
          <p:cNvPr id="30769" name="Group 49"/>
          <p:cNvGrpSpPr>
            <a:grpSpLocks/>
          </p:cNvGrpSpPr>
          <p:nvPr/>
        </p:nvGrpSpPr>
        <p:grpSpPr bwMode="auto">
          <a:xfrm>
            <a:off x="1219200" y="3733800"/>
            <a:ext cx="6551613" cy="355600"/>
            <a:chOff x="768" y="2352"/>
            <a:chExt cx="4127" cy="224"/>
          </a:xfrm>
        </p:grpSpPr>
        <p:sp>
          <p:nvSpPr>
            <p:cNvPr id="34854" name="Text Box 50"/>
            <p:cNvSpPr txBox="1">
              <a:spLocks noChangeArrowheads="1"/>
            </p:cNvSpPr>
            <p:nvPr/>
          </p:nvSpPr>
          <p:spPr bwMode="auto">
            <a:xfrm>
              <a:off x="768" y="2360"/>
              <a:ext cx="167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Respiración normal</a:t>
              </a:r>
            </a:p>
          </p:txBody>
        </p:sp>
        <p:sp>
          <p:nvSpPr>
            <p:cNvPr id="34855" name="Text Box 51"/>
            <p:cNvSpPr txBox="1">
              <a:spLocks noChangeArrowheads="1"/>
            </p:cNvSpPr>
            <p:nvPr/>
          </p:nvSpPr>
          <p:spPr bwMode="auto">
            <a:xfrm>
              <a:off x="2488" y="2364"/>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Symbol" pitchFamily="16" charset="2"/>
                </a:rPr>
                <a:t></a:t>
              </a:r>
              <a:r>
                <a:rPr lang="es-ES" altLang="es-ES" sz="1600" baseline="30000">
                  <a:solidFill>
                    <a:srgbClr val="000000"/>
                  </a:solidFill>
                  <a:latin typeface="Arial" charset="0"/>
                </a:rPr>
                <a:t>11</a:t>
              </a:r>
            </a:p>
          </p:txBody>
        </p:sp>
        <p:sp>
          <p:nvSpPr>
            <p:cNvPr id="34856" name="Text Box 52"/>
            <p:cNvSpPr txBox="1">
              <a:spLocks noChangeArrowheads="1"/>
            </p:cNvSpPr>
            <p:nvPr/>
          </p:nvSpPr>
          <p:spPr bwMode="auto">
            <a:xfrm>
              <a:off x="3080" y="2352"/>
              <a:ext cx="123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Apenas audible</a:t>
              </a:r>
            </a:p>
          </p:txBody>
        </p:sp>
        <p:sp>
          <p:nvSpPr>
            <p:cNvPr id="34857" name="Text Box 53"/>
            <p:cNvSpPr txBox="1">
              <a:spLocks noChangeArrowheads="1"/>
            </p:cNvSpPr>
            <p:nvPr/>
          </p:nvSpPr>
          <p:spPr bwMode="auto">
            <a:xfrm>
              <a:off x="4528" y="2356"/>
              <a:ext cx="36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10</a:t>
              </a:r>
            </a:p>
          </p:txBody>
        </p:sp>
      </p:grpSp>
      <p:grpSp>
        <p:nvGrpSpPr>
          <p:cNvPr id="30774" name="Group 54"/>
          <p:cNvGrpSpPr>
            <a:grpSpLocks/>
          </p:cNvGrpSpPr>
          <p:nvPr/>
        </p:nvGrpSpPr>
        <p:grpSpPr bwMode="auto">
          <a:xfrm>
            <a:off x="1219200" y="5619750"/>
            <a:ext cx="6551613" cy="349250"/>
            <a:chOff x="768" y="3540"/>
            <a:chExt cx="4127" cy="220"/>
          </a:xfrm>
        </p:grpSpPr>
        <p:sp>
          <p:nvSpPr>
            <p:cNvPr id="34851" name="Text Box 55"/>
            <p:cNvSpPr txBox="1">
              <a:spLocks noChangeArrowheads="1"/>
            </p:cNvSpPr>
            <p:nvPr/>
          </p:nvSpPr>
          <p:spPr bwMode="auto">
            <a:xfrm>
              <a:off x="768" y="3548"/>
              <a:ext cx="167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Fábrica </a:t>
              </a:r>
            </a:p>
          </p:txBody>
        </p:sp>
        <p:sp>
          <p:nvSpPr>
            <p:cNvPr id="34852" name="Text Box 56"/>
            <p:cNvSpPr txBox="1">
              <a:spLocks noChangeArrowheads="1"/>
            </p:cNvSpPr>
            <p:nvPr/>
          </p:nvSpPr>
          <p:spPr bwMode="auto">
            <a:xfrm>
              <a:off x="2488" y="3548"/>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Symbol" pitchFamily="16" charset="2"/>
                </a:rPr>
                <a:t></a:t>
              </a:r>
              <a:r>
                <a:rPr lang="es-ES" altLang="es-ES" sz="1600" baseline="30000">
                  <a:solidFill>
                    <a:srgbClr val="000000"/>
                  </a:solidFill>
                  <a:latin typeface="Arial" charset="0"/>
                </a:rPr>
                <a:t>4</a:t>
              </a:r>
            </a:p>
          </p:txBody>
        </p:sp>
        <p:sp>
          <p:nvSpPr>
            <p:cNvPr id="34853" name="Text Box 57"/>
            <p:cNvSpPr txBox="1">
              <a:spLocks noChangeArrowheads="1"/>
            </p:cNvSpPr>
            <p:nvPr/>
          </p:nvSpPr>
          <p:spPr bwMode="auto">
            <a:xfrm>
              <a:off x="4544" y="3540"/>
              <a:ext cx="35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80</a:t>
              </a:r>
            </a:p>
          </p:txBody>
        </p:sp>
      </p:grpSp>
      <p:grpSp>
        <p:nvGrpSpPr>
          <p:cNvPr id="30778" name="Group 58"/>
          <p:cNvGrpSpPr>
            <a:grpSpLocks/>
          </p:cNvGrpSpPr>
          <p:nvPr/>
        </p:nvGrpSpPr>
        <p:grpSpPr bwMode="auto">
          <a:xfrm>
            <a:off x="1219200" y="5886450"/>
            <a:ext cx="6551613" cy="349250"/>
            <a:chOff x="768" y="3708"/>
            <a:chExt cx="4127" cy="220"/>
          </a:xfrm>
        </p:grpSpPr>
        <p:sp>
          <p:nvSpPr>
            <p:cNvPr id="34848" name="Text Box 59"/>
            <p:cNvSpPr txBox="1">
              <a:spLocks noChangeArrowheads="1"/>
            </p:cNvSpPr>
            <p:nvPr/>
          </p:nvSpPr>
          <p:spPr bwMode="auto">
            <a:xfrm>
              <a:off x="768" y="3716"/>
              <a:ext cx="144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Ferrocarril</a:t>
              </a:r>
            </a:p>
          </p:txBody>
        </p:sp>
        <p:sp>
          <p:nvSpPr>
            <p:cNvPr id="34849" name="Text Box 60"/>
            <p:cNvSpPr txBox="1">
              <a:spLocks noChangeArrowheads="1"/>
            </p:cNvSpPr>
            <p:nvPr/>
          </p:nvSpPr>
          <p:spPr bwMode="auto">
            <a:xfrm>
              <a:off x="2488" y="3716"/>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Symbol" pitchFamily="16" charset="2"/>
                </a:rPr>
                <a:t></a:t>
              </a:r>
              <a:r>
                <a:rPr lang="es-ES" altLang="es-ES" sz="1600" baseline="30000">
                  <a:solidFill>
                    <a:srgbClr val="000000"/>
                  </a:solidFill>
                  <a:latin typeface="Arial" charset="0"/>
                </a:rPr>
                <a:t>2</a:t>
              </a:r>
            </a:p>
          </p:txBody>
        </p:sp>
        <p:sp>
          <p:nvSpPr>
            <p:cNvPr id="34850" name="Text Box 61"/>
            <p:cNvSpPr txBox="1">
              <a:spLocks noChangeArrowheads="1"/>
            </p:cNvSpPr>
            <p:nvPr/>
          </p:nvSpPr>
          <p:spPr bwMode="auto">
            <a:xfrm>
              <a:off x="4536" y="3708"/>
              <a:ext cx="35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100</a:t>
              </a:r>
            </a:p>
          </p:txBody>
        </p:sp>
      </p:grpSp>
      <p:grpSp>
        <p:nvGrpSpPr>
          <p:cNvPr id="30782" name="Group 62"/>
          <p:cNvGrpSpPr>
            <a:grpSpLocks/>
          </p:cNvGrpSpPr>
          <p:nvPr/>
        </p:nvGrpSpPr>
        <p:grpSpPr bwMode="auto">
          <a:xfrm>
            <a:off x="1219200" y="6384925"/>
            <a:ext cx="6551613" cy="358775"/>
            <a:chOff x="768" y="4022"/>
            <a:chExt cx="4127" cy="226"/>
          </a:xfrm>
        </p:grpSpPr>
        <p:sp>
          <p:nvSpPr>
            <p:cNvPr id="34845" name="Text Box 63"/>
            <p:cNvSpPr txBox="1">
              <a:spLocks noChangeArrowheads="1"/>
            </p:cNvSpPr>
            <p:nvPr/>
          </p:nvSpPr>
          <p:spPr bwMode="auto">
            <a:xfrm>
              <a:off x="768" y="4022"/>
              <a:ext cx="163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Despegue de un reactor</a:t>
              </a:r>
            </a:p>
          </p:txBody>
        </p:sp>
        <p:sp>
          <p:nvSpPr>
            <p:cNvPr id="34846" name="Text Box 64"/>
            <p:cNvSpPr txBox="1">
              <a:spLocks noChangeArrowheads="1"/>
            </p:cNvSpPr>
            <p:nvPr/>
          </p:nvSpPr>
          <p:spPr bwMode="auto">
            <a:xfrm>
              <a:off x="2488" y="4036"/>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Arial" charset="0"/>
                </a:rPr>
                <a:t>2</a:t>
              </a:r>
            </a:p>
          </p:txBody>
        </p:sp>
        <p:sp>
          <p:nvSpPr>
            <p:cNvPr id="34847" name="Text Box 65"/>
            <p:cNvSpPr txBox="1">
              <a:spLocks noChangeArrowheads="1"/>
            </p:cNvSpPr>
            <p:nvPr/>
          </p:nvSpPr>
          <p:spPr bwMode="auto">
            <a:xfrm>
              <a:off x="4536" y="4028"/>
              <a:ext cx="35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140</a:t>
              </a:r>
            </a:p>
          </p:txBody>
        </p:sp>
      </p:grpSp>
      <p:grpSp>
        <p:nvGrpSpPr>
          <p:cNvPr id="30786" name="Group 66"/>
          <p:cNvGrpSpPr>
            <a:grpSpLocks/>
          </p:cNvGrpSpPr>
          <p:nvPr/>
        </p:nvGrpSpPr>
        <p:grpSpPr bwMode="auto">
          <a:xfrm>
            <a:off x="1143000" y="6130925"/>
            <a:ext cx="6932613" cy="358775"/>
            <a:chOff x="720" y="3862"/>
            <a:chExt cx="4367" cy="226"/>
          </a:xfrm>
        </p:grpSpPr>
        <p:sp>
          <p:nvSpPr>
            <p:cNvPr id="34840" name="Rectangle 67"/>
            <p:cNvSpPr>
              <a:spLocks noChangeArrowheads="1"/>
            </p:cNvSpPr>
            <p:nvPr/>
          </p:nvSpPr>
          <p:spPr bwMode="auto">
            <a:xfrm>
              <a:off x="720" y="3884"/>
              <a:ext cx="4367" cy="171"/>
            </a:xfrm>
            <a:prstGeom prst="rect">
              <a:avLst/>
            </a:prstGeom>
            <a:solidFill>
              <a:srgbClr val="FFFF00"/>
            </a:solidFill>
            <a:ln w="28440" cap="sq">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4841" name="Text Box 68"/>
            <p:cNvSpPr txBox="1">
              <a:spLocks noChangeArrowheads="1"/>
            </p:cNvSpPr>
            <p:nvPr/>
          </p:nvSpPr>
          <p:spPr bwMode="auto">
            <a:xfrm>
              <a:off x="768" y="3862"/>
              <a:ext cx="163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Grandes altavoces a 2 m</a:t>
              </a:r>
            </a:p>
          </p:txBody>
        </p:sp>
        <p:sp>
          <p:nvSpPr>
            <p:cNvPr id="34842" name="Text Box 69"/>
            <p:cNvSpPr txBox="1">
              <a:spLocks noChangeArrowheads="1"/>
            </p:cNvSpPr>
            <p:nvPr/>
          </p:nvSpPr>
          <p:spPr bwMode="auto">
            <a:xfrm>
              <a:off x="3072" y="3864"/>
              <a:ext cx="123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Umbral de dolor</a:t>
              </a:r>
            </a:p>
          </p:txBody>
        </p:sp>
        <p:sp>
          <p:nvSpPr>
            <p:cNvPr id="34843" name="Text Box 70"/>
            <p:cNvSpPr txBox="1">
              <a:spLocks noChangeArrowheads="1"/>
            </p:cNvSpPr>
            <p:nvPr/>
          </p:nvSpPr>
          <p:spPr bwMode="auto">
            <a:xfrm>
              <a:off x="2488" y="3876"/>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Symbol" pitchFamily="16" charset="2"/>
                </a:rPr>
                <a:t></a:t>
              </a:r>
            </a:p>
          </p:txBody>
        </p:sp>
        <p:sp>
          <p:nvSpPr>
            <p:cNvPr id="34844" name="Text Box 71"/>
            <p:cNvSpPr txBox="1">
              <a:spLocks noChangeArrowheads="1"/>
            </p:cNvSpPr>
            <p:nvPr/>
          </p:nvSpPr>
          <p:spPr bwMode="auto">
            <a:xfrm>
              <a:off x="4544" y="3868"/>
              <a:ext cx="35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120</a:t>
              </a:r>
            </a:p>
          </p:txBody>
        </p:sp>
      </p:grpSp>
      <p:grpSp>
        <p:nvGrpSpPr>
          <p:cNvPr id="30792" name="Group 72"/>
          <p:cNvGrpSpPr>
            <a:grpSpLocks/>
          </p:cNvGrpSpPr>
          <p:nvPr/>
        </p:nvGrpSpPr>
        <p:grpSpPr bwMode="auto">
          <a:xfrm>
            <a:off x="1143000" y="3429000"/>
            <a:ext cx="6932613" cy="347663"/>
            <a:chOff x="720" y="2160"/>
            <a:chExt cx="4367" cy="219"/>
          </a:xfrm>
        </p:grpSpPr>
        <p:sp>
          <p:nvSpPr>
            <p:cNvPr id="34836" name="Rectangle 73"/>
            <p:cNvSpPr>
              <a:spLocks noChangeArrowheads="1"/>
            </p:cNvSpPr>
            <p:nvPr/>
          </p:nvSpPr>
          <p:spPr bwMode="auto">
            <a:xfrm>
              <a:off x="720" y="2160"/>
              <a:ext cx="4367" cy="187"/>
            </a:xfrm>
            <a:prstGeom prst="rect">
              <a:avLst/>
            </a:prstGeom>
            <a:solidFill>
              <a:srgbClr val="FFFF00"/>
            </a:solidFill>
            <a:ln w="28440" cap="sq">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4837" name="Text Box 74"/>
            <p:cNvSpPr txBox="1">
              <a:spLocks noChangeArrowheads="1"/>
            </p:cNvSpPr>
            <p:nvPr/>
          </p:nvSpPr>
          <p:spPr bwMode="auto">
            <a:xfrm>
              <a:off x="2488" y="2168"/>
              <a:ext cx="40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10</a:t>
              </a:r>
              <a:r>
                <a:rPr lang="es-ES" altLang="es-ES" sz="1600" baseline="30000">
                  <a:solidFill>
                    <a:srgbClr val="000000"/>
                  </a:solidFill>
                  <a:latin typeface="Symbol" pitchFamily="16" charset="2"/>
                </a:rPr>
                <a:t></a:t>
              </a:r>
              <a:r>
                <a:rPr lang="es-ES" altLang="es-ES" sz="1600" baseline="30000">
                  <a:solidFill>
                    <a:srgbClr val="000000"/>
                  </a:solidFill>
                  <a:latin typeface="Arial" charset="0"/>
                </a:rPr>
                <a:t>12</a:t>
              </a:r>
            </a:p>
          </p:txBody>
        </p:sp>
        <p:sp>
          <p:nvSpPr>
            <p:cNvPr id="34838" name="Text Box 75"/>
            <p:cNvSpPr txBox="1">
              <a:spLocks noChangeArrowheads="1"/>
            </p:cNvSpPr>
            <p:nvPr/>
          </p:nvSpPr>
          <p:spPr bwMode="auto">
            <a:xfrm>
              <a:off x="4528" y="2160"/>
              <a:ext cx="36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r" eaLnBrk="0" hangingPunct="0">
                <a:spcBef>
                  <a:spcPts val="1000"/>
                </a:spcBef>
                <a:buClrTx/>
                <a:buFontTx/>
                <a:buNone/>
              </a:pPr>
              <a:r>
                <a:rPr lang="es-ES" altLang="es-ES" sz="1600">
                  <a:solidFill>
                    <a:srgbClr val="000000"/>
                  </a:solidFill>
                  <a:latin typeface="Arial" charset="0"/>
                </a:rPr>
                <a:t>0</a:t>
              </a:r>
            </a:p>
          </p:txBody>
        </p:sp>
        <p:sp>
          <p:nvSpPr>
            <p:cNvPr id="34839" name="Text Box 76"/>
            <p:cNvSpPr txBox="1">
              <a:spLocks noChangeArrowheads="1"/>
            </p:cNvSpPr>
            <p:nvPr/>
          </p:nvSpPr>
          <p:spPr bwMode="auto">
            <a:xfrm>
              <a:off x="3080" y="2168"/>
              <a:ext cx="123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Umbral de audición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30721"/>
                                        </p:tgtEl>
                                        <p:attrNameLst>
                                          <p:attrName>style.visibility</p:attrName>
                                        </p:attrNameLst>
                                      </p:cBhvr>
                                      <p:to>
                                        <p:strVal val="visible"/>
                                      </p:to>
                                    </p:set>
                                    <p:animEffect transition="in" filter="blinds(horizontal)">
                                      <p:cBhvr additive="repl">
                                        <p:cTn id="7" dur="500"/>
                                        <p:tgtEl>
                                          <p:spTgt spid="307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additive="repl">
                                        <p:cTn id="11" dur="1" fill="hold">
                                          <p:stCondLst>
                                            <p:cond delay="0"/>
                                          </p:stCondLst>
                                        </p:cTn>
                                        <p:tgtEl>
                                          <p:spTgt spid="30738"/>
                                        </p:tgtEl>
                                        <p:attrNameLst>
                                          <p:attrName>style.visibility</p:attrName>
                                        </p:attrNameLst>
                                      </p:cBhvr>
                                      <p:to>
                                        <p:strVal val="visible"/>
                                      </p:to>
                                    </p:set>
                                    <p:anim calcmode="lin" valueType="num">
                                      <p:cBhvr additive="repl">
                                        <p:cTn id="12" dur="500" fill="hold"/>
                                        <p:tgtEl>
                                          <p:spTgt spid="30738"/>
                                        </p:tgtEl>
                                        <p:attrNameLst>
                                          <p:attrName>ppt_w</p:attrName>
                                        </p:attrNameLst>
                                      </p:cBhvr>
                                      <p:tavLst>
                                        <p:tav tm="100000">
                                          <p:val>
                                            <p:fltVal val="0"/>
                                          </p:val>
                                        </p:tav>
                                        <p:tav>
                                          <p:val>
                                            <p:strVal val="#ppt_w"/>
                                          </p:val>
                                        </p:tav>
                                      </p:tavLst>
                                    </p:anim>
                                    <p:anim calcmode="lin" valueType="num">
                                      <p:cBhvr additive="repl">
                                        <p:cTn id="13" dur="500" fill="hold"/>
                                        <p:tgtEl>
                                          <p:spTgt spid="30738"/>
                                        </p:tgtEl>
                                        <p:attrNameLst>
                                          <p:attrName>ppt_h</p:attrName>
                                        </p:attrNameLst>
                                      </p:cBhvr>
                                      <p:tavLst>
                                        <p:tav tm="100000">
                                          <p:val>
                                            <p:fltVal val="0"/>
                                          </p:val>
                                        </p:tav>
                                        <p:tav>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additive="repl">
                                        <p:cTn id="17" dur="1" fill="hold">
                                          <p:stCondLst>
                                            <p:cond delay="0"/>
                                          </p:stCondLst>
                                        </p:cTn>
                                        <p:tgtEl>
                                          <p:spTgt spid="30739"/>
                                        </p:tgtEl>
                                        <p:attrNameLst>
                                          <p:attrName>style.visibility</p:attrName>
                                        </p:attrNameLst>
                                      </p:cBhvr>
                                      <p:to>
                                        <p:strVal val="visible"/>
                                      </p:to>
                                    </p:set>
                                    <p:anim calcmode="lin" valueType="num">
                                      <p:cBhvr additive="repl">
                                        <p:cTn id="18" dur="500" fill="hold"/>
                                        <p:tgtEl>
                                          <p:spTgt spid="30739"/>
                                        </p:tgtEl>
                                        <p:attrNameLst>
                                          <p:attrName>ppt_w</p:attrName>
                                        </p:attrNameLst>
                                      </p:cBhvr>
                                      <p:tavLst>
                                        <p:tav tm="100000">
                                          <p:val>
                                            <p:fltVal val="0"/>
                                          </p:val>
                                        </p:tav>
                                        <p:tav>
                                          <p:val>
                                            <p:strVal val="#ppt_w"/>
                                          </p:val>
                                        </p:tav>
                                      </p:tavLst>
                                    </p:anim>
                                    <p:anim calcmode="lin" valueType="num">
                                      <p:cBhvr additive="repl">
                                        <p:cTn id="19" dur="500" fill="hold"/>
                                        <p:tgtEl>
                                          <p:spTgt spid="30739"/>
                                        </p:tgtEl>
                                        <p:attrNameLst>
                                          <p:attrName>ppt_h</p:attrName>
                                        </p:attrNameLst>
                                      </p:cBhvr>
                                      <p:tavLst>
                                        <p:tav tm="100000">
                                          <p:val>
                                            <p:fltVal val="0"/>
                                          </p:val>
                                        </p:tav>
                                        <p:tav>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nodeType="clickEffect">
                                  <p:stCondLst>
                                    <p:cond delay="0"/>
                                  </p:stCondLst>
                                  <p:childTnLst>
                                    <p:set>
                                      <p:cBhvr additive="repl">
                                        <p:cTn id="23" dur="1" fill="hold">
                                          <p:stCondLst>
                                            <p:cond delay="0"/>
                                          </p:stCondLst>
                                        </p:cTn>
                                        <p:tgtEl>
                                          <p:spTgt spid="30740"/>
                                        </p:tgtEl>
                                        <p:attrNameLst>
                                          <p:attrName>style.visibility</p:attrName>
                                        </p:attrNameLst>
                                      </p:cBhvr>
                                      <p:to>
                                        <p:strVal val="visible"/>
                                      </p:to>
                                    </p:set>
                                    <p:anim calcmode="lin" valueType="num">
                                      <p:cBhvr additive="repl">
                                        <p:cTn id="24" dur="500" fill="hold"/>
                                        <p:tgtEl>
                                          <p:spTgt spid="30740"/>
                                        </p:tgtEl>
                                        <p:attrNameLst>
                                          <p:attrName>ppt_w</p:attrName>
                                        </p:attrNameLst>
                                      </p:cBhvr>
                                      <p:tavLst>
                                        <p:tav tm="100000">
                                          <p:val>
                                            <p:fltVal val="0"/>
                                          </p:val>
                                        </p:tav>
                                        <p:tav>
                                          <p:val>
                                            <p:strVal val="#ppt_w"/>
                                          </p:val>
                                        </p:tav>
                                      </p:tavLst>
                                    </p:anim>
                                    <p:anim calcmode="lin" valueType="num">
                                      <p:cBhvr additive="repl">
                                        <p:cTn id="25" dur="500" fill="hold"/>
                                        <p:tgtEl>
                                          <p:spTgt spid="30740"/>
                                        </p:tgtEl>
                                        <p:attrNameLst>
                                          <p:attrName>ppt_h</p:attrName>
                                        </p:attrNameLst>
                                      </p:cBhvr>
                                      <p:tavLst>
                                        <p:tav tm="100000">
                                          <p:val>
                                            <p:fltVal val="0"/>
                                          </p:val>
                                        </p:tav>
                                        <p:tav>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additive="repl">
                                        <p:cTn id="29" dur="1" fill="hold">
                                          <p:stCondLst>
                                            <p:cond delay="0"/>
                                          </p:stCondLst>
                                        </p:cTn>
                                        <p:tgtEl>
                                          <p:spTgt spid="30722"/>
                                        </p:tgtEl>
                                        <p:attrNameLst>
                                          <p:attrName>style.visibility</p:attrName>
                                        </p:attrNameLst>
                                      </p:cBhvr>
                                      <p:to>
                                        <p:strVal val="visible"/>
                                      </p:to>
                                    </p:set>
                                    <p:animEffect transition="in" filter="wipe(up)">
                                      <p:cBhvr additive="repl">
                                        <p:cTn id="30" dur="500"/>
                                        <p:tgtEl>
                                          <p:spTgt spid="3072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additive="repl">
                                        <p:cTn id="34" dur="1" fill="hold">
                                          <p:stCondLst>
                                            <p:cond delay="0"/>
                                          </p:stCondLst>
                                        </p:cTn>
                                        <p:tgtEl>
                                          <p:spTgt spid="30792"/>
                                        </p:tgtEl>
                                        <p:attrNameLst>
                                          <p:attrName>style.visibility</p:attrName>
                                        </p:attrNameLst>
                                      </p:cBhvr>
                                      <p:to>
                                        <p:strVal val="visible"/>
                                      </p:to>
                                    </p:set>
                                    <p:animEffect transition="in" filter="wipe(left)">
                                      <p:cBhvr additive="repl">
                                        <p:cTn id="35" dur="500"/>
                                        <p:tgtEl>
                                          <p:spTgt spid="3079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additive="repl">
                                        <p:cTn id="39" dur="1" fill="hold">
                                          <p:stCondLst>
                                            <p:cond delay="0"/>
                                          </p:stCondLst>
                                        </p:cTn>
                                        <p:tgtEl>
                                          <p:spTgt spid="30769"/>
                                        </p:tgtEl>
                                        <p:attrNameLst>
                                          <p:attrName>style.visibility</p:attrName>
                                        </p:attrNameLst>
                                      </p:cBhvr>
                                      <p:to>
                                        <p:strVal val="visible"/>
                                      </p:to>
                                    </p:set>
                                    <p:animEffect transition="in" filter="wipe(left)">
                                      <p:cBhvr additive="repl">
                                        <p:cTn id="40" dur="500"/>
                                        <p:tgtEl>
                                          <p:spTgt spid="3076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additive="repl">
                                        <p:cTn id="44" dur="1" fill="hold">
                                          <p:stCondLst>
                                            <p:cond delay="0"/>
                                          </p:stCondLst>
                                        </p:cTn>
                                        <p:tgtEl>
                                          <p:spTgt spid="30745"/>
                                        </p:tgtEl>
                                        <p:attrNameLst>
                                          <p:attrName>style.visibility</p:attrName>
                                        </p:attrNameLst>
                                      </p:cBhvr>
                                      <p:to>
                                        <p:strVal val="visible"/>
                                      </p:to>
                                    </p:set>
                                    <p:animEffect transition="in" filter="wipe(left)">
                                      <p:cBhvr additive="repl">
                                        <p:cTn id="45" dur="500"/>
                                        <p:tgtEl>
                                          <p:spTgt spid="3074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additive="repl">
                                        <p:cTn id="49" dur="1" fill="hold">
                                          <p:stCondLst>
                                            <p:cond delay="0"/>
                                          </p:stCondLst>
                                        </p:cTn>
                                        <p:tgtEl>
                                          <p:spTgt spid="30749"/>
                                        </p:tgtEl>
                                        <p:attrNameLst>
                                          <p:attrName>style.visibility</p:attrName>
                                        </p:attrNameLst>
                                      </p:cBhvr>
                                      <p:to>
                                        <p:strVal val="visible"/>
                                      </p:to>
                                    </p:set>
                                    <p:animEffect transition="in" filter="wipe(left)">
                                      <p:cBhvr additive="repl">
                                        <p:cTn id="50" dur="500"/>
                                        <p:tgtEl>
                                          <p:spTgt spid="3074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additive="repl">
                                        <p:cTn id="54" dur="1" fill="hold">
                                          <p:stCondLst>
                                            <p:cond delay="0"/>
                                          </p:stCondLst>
                                        </p:cTn>
                                        <p:tgtEl>
                                          <p:spTgt spid="30753"/>
                                        </p:tgtEl>
                                        <p:attrNameLst>
                                          <p:attrName>style.visibility</p:attrName>
                                        </p:attrNameLst>
                                      </p:cBhvr>
                                      <p:to>
                                        <p:strVal val="visible"/>
                                      </p:to>
                                    </p:set>
                                    <p:animEffect transition="in" filter="wipe(left)">
                                      <p:cBhvr additive="repl">
                                        <p:cTn id="55" dur="500"/>
                                        <p:tgtEl>
                                          <p:spTgt spid="3075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additive="repl">
                                        <p:cTn id="59" dur="1" fill="hold">
                                          <p:stCondLst>
                                            <p:cond delay="0"/>
                                          </p:stCondLst>
                                        </p:cTn>
                                        <p:tgtEl>
                                          <p:spTgt spid="30761"/>
                                        </p:tgtEl>
                                        <p:attrNameLst>
                                          <p:attrName>style.visibility</p:attrName>
                                        </p:attrNameLst>
                                      </p:cBhvr>
                                      <p:to>
                                        <p:strVal val="visible"/>
                                      </p:to>
                                    </p:set>
                                    <p:animEffect transition="in" filter="wipe(left)">
                                      <p:cBhvr additive="repl">
                                        <p:cTn id="60" dur="500"/>
                                        <p:tgtEl>
                                          <p:spTgt spid="3076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additive="repl">
                                        <p:cTn id="64" dur="1" fill="hold">
                                          <p:stCondLst>
                                            <p:cond delay="0"/>
                                          </p:stCondLst>
                                        </p:cTn>
                                        <p:tgtEl>
                                          <p:spTgt spid="30765"/>
                                        </p:tgtEl>
                                        <p:attrNameLst>
                                          <p:attrName>style.visibility</p:attrName>
                                        </p:attrNameLst>
                                      </p:cBhvr>
                                      <p:to>
                                        <p:strVal val="visible"/>
                                      </p:to>
                                    </p:set>
                                    <p:animEffect transition="in" filter="wipe(left)">
                                      <p:cBhvr additive="repl">
                                        <p:cTn id="65" dur="500"/>
                                        <p:tgtEl>
                                          <p:spTgt spid="3076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additive="repl">
                                        <p:cTn id="69" dur="1" fill="hold">
                                          <p:stCondLst>
                                            <p:cond delay="0"/>
                                          </p:stCondLst>
                                        </p:cTn>
                                        <p:tgtEl>
                                          <p:spTgt spid="30757"/>
                                        </p:tgtEl>
                                        <p:attrNameLst>
                                          <p:attrName>style.visibility</p:attrName>
                                        </p:attrNameLst>
                                      </p:cBhvr>
                                      <p:to>
                                        <p:strVal val="visible"/>
                                      </p:to>
                                    </p:set>
                                    <p:animEffect transition="in" filter="wipe(left)">
                                      <p:cBhvr additive="repl">
                                        <p:cTn id="70" dur="500"/>
                                        <p:tgtEl>
                                          <p:spTgt spid="3075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additive="repl">
                                        <p:cTn id="74" dur="1" fill="hold">
                                          <p:stCondLst>
                                            <p:cond delay="0"/>
                                          </p:stCondLst>
                                        </p:cTn>
                                        <p:tgtEl>
                                          <p:spTgt spid="30774"/>
                                        </p:tgtEl>
                                        <p:attrNameLst>
                                          <p:attrName>style.visibility</p:attrName>
                                        </p:attrNameLst>
                                      </p:cBhvr>
                                      <p:to>
                                        <p:strVal val="visible"/>
                                      </p:to>
                                    </p:set>
                                    <p:animEffect transition="in" filter="wipe(left)">
                                      <p:cBhvr additive="repl">
                                        <p:cTn id="75" dur="500"/>
                                        <p:tgtEl>
                                          <p:spTgt spid="3077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additive="repl">
                                        <p:cTn id="79" dur="1" fill="hold">
                                          <p:stCondLst>
                                            <p:cond delay="0"/>
                                          </p:stCondLst>
                                        </p:cTn>
                                        <p:tgtEl>
                                          <p:spTgt spid="30778"/>
                                        </p:tgtEl>
                                        <p:attrNameLst>
                                          <p:attrName>style.visibility</p:attrName>
                                        </p:attrNameLst>
                                      </p:cBhvr>
                                      <p:to>
                                        <p:strVal val="visible"/>
                                      </p:to>
                                    </p:set>
                                    <p:animEffect transition="in" filter="wipe(left)">
                                      <p:cBhvr additive="repl">
                                        <p:cTn id="80" dur="500"/>
                                        <p:tgtEl>
                                          <p:spTgt spid="3077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additive="repl">
                                        <p:cTn id="84" dur="1" fill="hold">
                                          <p:stCondLst>
                                            <p:cond delay="0"/>
                                          </p:stCondLst>
                                        </p:cTn>
                                        <p:tgtEl>
                                          <p:spTgt spid="30786"/>
                                        </p:tgtEl>
                                        <p:attrNameLst>
                                          <p:attrName>style.visibility</p:attrName>
                                        </p:attrNameLst>
                                      </p:cBhvr>
                                      <p:to>
                                        <p:strVal val="visible"/>
                                      </p:to>
                                    </p:set>
                                    <p:animEffect transition="in" filter="wipe(left)">
                                      <p:cBhvr additive="repl">
                                        <p:cTn id="85" dur="500"/>
                                        <p:tgtEl>
                                          <p:spTgt spid="30786"/>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additive="repl">
                                        <p:cTn id="89" dur="1" fill="hold">
                                          <p:stCondLst>
                                            <p:cond delay="0"/>
                                          </p:stCondLst>
                                        </p:cTn>
                                        <p:tgtEl>
                                          <p:spTgt spid="30782"/>
                                        </p:tgtEl>
                                        <p:attrNameLst>
                                          <p:attrName>style.visibility</p:attrName>
                                        </p:attrNameLst>
                                      </p:cBhvr>
                                      <p:to>
                                        <p:strVal val="visible"/>
                                      </p:to>
                                    </p:set>
                                    <p:animEffect transition="in" filter="wipe(left)">
                                      <p:cBhvr additive="repl">
                                        <p:cTn id="90" dur="500"/>
                                        <p:tgtEl>
                                          <p:spTgt spid="30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40" name="3 Marcador de número de diapositiva"/>
          <p:cNvSpPr>
            <a:spLocks noGrp="1"/>
          </p:cNvSpPr>
          <p:nvPr>
            <p:ph type="sldNum" sz="quarter" idx="12"/>
          </p:nvPr>
        </p:nvSpPr>
        <p:spPr/>
        <p:txBody>
          <a:bodyPr/>
          <a:lstStyle/>
          <a:p>
            <a:pPr>
              <a:defRPr/>
            </a:pPr>
            <a:fld id="{9AA2945C-907C-4536-853B-7198F3CC9CDC}" type="slidenum">
              <a:rPr lang="es-ES" altLang="es-ES"/>
              <a:pPr>
                <a:defRPr/>
              </a:pPr>
              <a:t>25</a:t>
            </a:fld>
            <a:endParaRPr lang="es-ES" altLang="es-ES"/>
          </a:p>
        </p:txBody>
      </p:sp>
      <p:sp>
        <p:nvSpPr>
          <p:cNvPr id="31745" name="Text Box 1"/>
          <p:cNvSpPr txBox="1">
            <a:spLocks noChangeArrowheads="1"/>
          </p:cNvSpPr>
          <p:nvPr/>
        </p:nvSpPr>
        <p:spPr bwMode="auto">
          <a:xfrm>
            <a:off x="1187450" y="0"/>
            <a:ext cx="7777163" cy="703263"/>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250"/>
              </a:spcBef>
              <a:buClrTx/>
              <a:buFontTx/>
              <a:buNone/>
            </a:pPr>
            <a:r>
              <a:rPr lang="es-ES" altLang="es-ES" sz="2000" b="1">
                <a:solidFill>
                  <a:srgbClr val="000000"/>
                </a:solidFill>
                <a:latin typeface="SMMedium" charset="0"/>
              </a:rPr>
              <a:t>SUPERPOSICIÓN DE ONDAS. PRINCIPIO DE SUPERPOSICIÓN</a:t>
            </a:r>
          </a:p>
        </p:txBody>
      </p:sp>
      <p:sp>
        <p:nvSpPr>
          <p:cNvPr id="31746" name="Text Box 2"/>
          <p:cNvSpPr txBox="1">
            <a:spLocks noChangeArrowheads="1"/>
          </p:cNvSpPr>
          <p:nvPr/>
        </p:nvSpPr>
        <p:spPr bwMode="auto">
          <a:xfrm>
            <a:off x="250825" y="476250"/>
            <a:ext cx="8569325" cy="857250"/>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Cuando </a:t>
            </a:r>
            <a:r>
              <a:rPr lang="es-ES" altLang="es-ES" sz="1600" b="1">
                <a:solidFill>
                  <a:srgbClr val="0000FF"/>
                </a:solidFill>
                <a:latin typeface="Arial" charset="0"/>
              </a:rPr>
              <a:t>n</a:t>
            </a:r>
            <a:r>
              <a:rPr lang="es-ES" altLang="es-ES" sz="1600">
                <a:solidFill>
                  <a:srgbClr val="000000"/>
                </a:solidFill>
                <a:latin typeface="Arial" charset="0"/>
              </a:rPr>
              <a:t> movimientos ondulatorios, descritos cada uno de ellos por su ecuación de ondas </a:t>
            </a:r>
            <a:r>
              <a:rPr lang="es-ES" altLang="es-ES" sz="1600">
                <a:solidFill>
                  <a:srgbClr val="0000FF"/>
                </a:solidFill>
                <a:latin typeface="Symbol" pitchFamily="16" charset="2"/>
              </a:rPr>
              <a:t></a:t>
            </a:r>
            <a:r>
              <a:rPr lang="es-ES" altLang="es-ES" sz="800">
                <a:solidFill>
                  <a:srgbClr val="0000FF"/>
                </a:solidFill>
                <a:latin typeface="Arial" charset="0"/>
              </a:rPr>
              <a:t> </a:t>
            </a:r>
            <a:r>
              <a:rPr lang="es-ES" altLang="es-ES" sz="1600" baseline="-25000">
                <a:solidFill>
                  <a:srgbClr val="0000FF"/>
                </a:solidFill>
                <a:latin typeface="Arial" charset="0"/>
              </a:rPr>
              <a:t>i</a:t>
            </a:r>
            <a:r>
              <a:rPr lang="es-ES" altLang="es-ES" sz="1600">
                <a:solidFill>
                  <a:srgbClr val="000000"/>
                </a:solidFill>
                <a:latin typeface="Arial" charset="0"/>
              </a:rPr>
              <a:t>, inciden simultáneamente en un punto, </a:t>
            </a:r>
            <a:r>
              <a:rPr lang="es-ES" altLang="es-ES" sz="1600">
                <a:solidFill>
                  <a:srgbClr val="0000FF"/>
                </a:solidFill>
                <a:latin typeface="Arial" charset="0"/>
              </a:rPr>
              <a:t>la función de onda resultante</a:t>
            </a:r>
            <a:r>
              <a:rPr lang="es-ES" altLang="es-ES" sz="1600">
                <a:solidFill>
                  <a:srgbClr val="000000"/>
                </a:solidFill>
                <a:latin typeface="Arial" charset="0"/>
              </a:rPr>
              <a:t> </a:t>
            </a:r>
            <a:r>
              <a:rPr lang="es-ES" altLang="es-ES" sz="1600">
                <a:solidFill>
                  <a:srgbClr val="0000FF"/>
                </a:solidFill>
                <a:latin typeface="Arial" charset="0"/>
              </a:rPr>
              <a:t>es la suma de las funciones de onda</a:t>
            </a:r>
            <a:r>
              <a:rPr lang="es-ES" altLang="es-ES" sz="1600">
                <a:solidFill>
                  <a:srgbClr val="000000"/>
                </a:solidFill>
                <a:latin typeface="Arial" charset="0"/>
              </a:rPr>
              <a:t> de cada uno de ellos:</a:t>
            </a:r>
          </a:p>
        </p:txBody>
      </p:sp>
      <p:grpSp>
        <p:nvGrpSpPr>
          <p:cNvPr id="31747" name="Group 3"/>
          <p:cNvGrpSpPr>
            <a:grpSpLocks/>
          </p:cNvGrpSpPr>
          <p:nvPr/>
        </p:nvGrpSpPr>
        <p:grpSpPr bwMode="auto">
          <a:xfrm>
            <a:off x="4356100" y="981075"/>
            <a:ext cx="2690813" cy="506413"/>
            <a:chOff x="2744" y="618"/>
            <a:chExt cx="1695" cy="319"/>
          </a:xfrm>
        </p:grpSpPr>
        <p:sp>
          <p:nvSpPr>
            <p:cNvPr id="35878" name="Rectangle 4"/>
            <p:cNvSpPr>
              <a:spLocks noChangeArrowheads="1"/>
            </p:cNvSpPr>
            <p:nvPr/>
          </p:nvSpPr>
          <p:spPr bwMode="auto">
            <a:xfrm>
              <a:off x="2744" y="618"/>
              <a:ext cx="1695" cy="319"/>
            </a:xfrm>
            <a:prstGeom prst="rect">
              <a:avLst/>
            </a:prstGeom>
            <a:solidFill>
              <a:srgbClr val="CC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5879" name="Text Box 5"/>
            <p:cNvSpPr txBox="1">
              <a:spLocks noChangeArrowheads="1"/>
            </p:cNvSpPr>
            <p:nvPr/>
          </p:nvSpPr>
          <p:spPr bwMode="auto">
            <a:xfrm>
              <a:off x="2799" y="657"/>
              <a:ext cx="161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Symbol" pitchFamily="16" charset="2"/>
                </a:rPr>
                <a:t></a:t>
              </a:r>
              <a:r>
                <a:rPr lang="es-ES" altLang="es-ES" sz="1600">
                  <a:solidFill>
                    <a:srgbClr val="000000"/>
                  </a:solidFill>
                  <a:latin typeface="Arial" charset="0"/>
                </a:rPr>
                <a:t> =  </a:t>
              </a:r>
              <a:r>
                <a:rPr lang="es-ES" altLang="es-ES" sz="1600">
                  <a:solidFill>
                    <a:srgbClr val="000000"/>
                  </a:solidFill>
                  <a:latin typeface="Symbol" pitchFamily="16" charset="2"/>
                </a:rPr>
                <a:t></a:t>
              </a:r>
              <a:r>
                <a:rPr lang="es-ES" altLang="es-ES" sz="1600" baseline="-25000">
                  <a:solidFill>
                    <a:srgbClr val="000000"/>
                  </a:solidFill>
                  <a:latin typeface="Arial" charset="0"/>
                </a:rPr>
                <a:t>1</a:t>
              </a:r>
              <a:r>
                <a:rPr lang="es-ES" altLang="es-ES" sz="1600">
                  <a:solidFill>
                    <a:srgbClr val="000000"/>
                  </a:solidFill>
                  <a:latin typeface="Arial" charset="0"/>
                </a:rPr>
                <a:t> + </a:t>
              </a:r>
              <a:r>
                <a:rPr lang="es-ES" altLang="es-ES" sz="1600">
                  <a:solidFill>
                    <a:srgbClr val="000000"/>
                  </a:solidFill>
                  <a:latin typeface="Symbol" pitchFamily="16" charset="2"/>
                </a:rPr>
                <a:t></a:t>
              </a:r>
              <a:r>
                <a:rPr lang="es-ES" altLang="es-ES" sz="1600" baseline="-25000">
                  <a:solidFill>
                    <a:srgbClr val="000000"/>
                  </a:solidFill>
                  <a:latin typeface="Arial" charset="0"/>
                </a:rPr>
                <a:t>2</a:t>
              </a:r>
              <a:r>
                <a:rPr lang="es-ES" altLang="es-ES" sz="1600">
                  <a:solidFill>
                    <a:srgbClr val="000000"/>
                  </a:solidFill>
                  <a:latin typeface="Arial" charset="0"/>
                </a:rPr>
                <a:t> + ... + </a:t>
              </a:r>
              <a:r>
                <a:rPr lang="es-ES" altLang="es-ES" sz="1600">
                  <a:solidFill>
                    <a:srgbClr val="000000"/>
                  </a:solidFill>
                  <a:latin typeface="Symbol" pitchFamily="16" charset="2"/>
                </a:rPr>
                <a:t></a:t>
              </a:r>
              <a:r>
                <a:rPr lang="es-ES" altLang="es-ES" sz="1600" baseline="-25000">
                  <a:solidFill>
                    <a:srgbClr val="000000"/>
                  </a:solidFill>
                  <a:latin typeface="Arial" charset="0"/>
                </a:rPr>
                <a:t>n</a:t>
              </a:r>
              <a:r>
                <a:rPr lang="es-ES" altLang="es-ES" sz="1600">
                  <a:solidFill>
                    <a:srgbClr val="000000"/>
                  </a:solidFill>
                  <a:latin typeface="Arial" charset="0"/>
                </a:rPr>
                <a:t> = </a:t>
              </a:r>
              <a:r>
                <a:rPr lang="es-ES" altLang="es-ES" sz="1600">
                  <a:solidFill>
                    <a:srgbClr val="000000"/>
                  </a:solidFill>
                  <a:latin typeface="Symbol" pitchFamily="16" charset="2"/>
                </a:rPr>
                <a:t></a:t>
              </a:r>
              <a:r>
                <a:rPr lang="es-ES" altLang="es-ES" sz="1600" baseline="-25000">
                  <a:solidFill>
                    <a:srgbClr val="000000"/>
                  </a:solidFill>
                  <a:latin typeface="Arial" charset="0"/>
                </a:rPr>
                <a:t>i</a:t>
              </a:r>
              <a:r>
                <a:rPr lang="es-ES" altLang="es-ES" sz="1600">
                  <a:solidFill>
                    <a:srgbClr val="000000"/>
                  </a:solidFill>
                  <a:latin typeface="Arial" charset="0"/>
                </a:rPr>
                <a:t> </a:t>
              </a:r>
            </a:p>
          </p:txBody>
        </p:sp>
      </p:grpSp>
      <p:sp>
        <p:nvSpPr>
          <p:cNvPr id="31750" name="Text Box 6"/>
          <p:cNvSpPr txBox="1">
            <a:spLocks noChangeArrowheads="1"/>
          </p:cNvSpPr>
          <p:nvPr/>
        </p:nvSpPr>
        <p:spPr bwMode="auto">
          <a:xfrm>
            <a:off x="215900" y="2060575"/>
            <a:ext cx="8928100" cy="1311275"/>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a:t>
            </a:r>
            <a:r>
              <a:rPr lang="es-ES" altLang="es-ES" sz="1600">
                <a:solidFill>
                  <a:srgbClr val="0000FF"/>
                </a:solidFill>
                <a:latin typeface="Arial" charset="0"/>
              </a:rPr>
              <a:t>Permite calcular la función de onda resultante</a:t>
            </a:r>
            <a:r>
              <a:rPr lang="es-ES" altLang="es-ES" sz="1600">
                <a:solidFill>
                  <a:srgbClr val="000000"/>
                </a:solidFill>
                <a:latin typeface="Arial" charset="0"/>
              </a:rPr>
              <a:t> cuando varios movimientos ondulatorios coinciden al mismo tiempo en un punto, pero conlleva la dificultad de sumar funciones trigonométricas en el caso de las ondas armónicas. Para salvar este inconveniente, Fresnel elaboró un método denominado </a:t>
            </a:r>
            <a:r>
              <a:rPr lang="es-ES" altLang="es-ES" sz="1600">
                <a:solidFill>
                  <a:srgbClr val="0000FF"/>
                </a:solidFill>
                <a:latin typeface="Arial" charset="0"/>
              </a:rPr>
              <a:t>construcción de Fresnel</a:t>
            </a:r>
            <a:r>
              <a:rPr lang="es-ES" altLang="es-ES" sz="1600">
                <a:solidFill>
                  <a:srgbClr val="000000"/>
                </a:solidFill>
                <a:latin typeface="Arial" charset="0"/>
              </a:rPr>
              <a:t> que permite tratar las ondas como vectores</a:t>
            </a:r>
          </a:p>
        </p:txBody>
      </p:sp>
      <p:sp>
        <p:nvSpPr>
          <p:cNvPr id="31751" name="Text Box 7"/>
          <p:cNvSpPr txBox="1">
            <a:spLocks noChangeArrowheads="1"/>
          </p:cNvSpPr>
          <p:nvPr/>
        </p:nvSpPr>
        <p:spPr bwMode="auto">
          <a:xfrm>
            <a:off x="611188" y="1484313"/>
            <a:ext cx="8023225" cy="581025"/>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00"/>
                </a:solidFill>
                <a:latin typeface="Arial" charset="0"/>
              </a:rPr>
              <a:t>Este proceso de adición matemática de funciones de onda armónicas, se denomina superposición</a:t>
            </a:r>
          </a:p>
        </p:txBody>
      </p:sp>
      <p:grpSp>
        <p:nvGrpSpPr>
          <p:cNvPr id="31752" name="Group 8"/>
          <p:cNvGrpSpPr>
            <a:grpSpLocks/>
          </p:cNvGrpSpPr>
          <p:nvPr/>
        </p:nvGrpSpPr>
        <p:grpSpPr bwMode="auto">
          <a:xfrm>
            <a:off x="179388" y="3416300"/>
            <a:ext cx="8075612" cy="3440113"/>
            <a:chOff x="113" y="2152"/>
            <a:chExt cx="5087" cy="2167"/>
          </a:xfrm>
        </p:grpSpPr>
        <p:sp>
          <p:nvSpPr>
            <p:cNvPr id="35866" name="Rectangle 9"/>
            <p:cNvSpPr>
              <a:spLocks noChangeArrowheads="1"/>
            </p:cNvSpPr>
            <p:nvPr/>
          </p:nvSpPr>
          <p:spPr bwMode="auto">
            <a:xfrm>
              <a:off x="113" y="2152"/>
              <a:ext cx="5087" cy="2167"/>
            </a:xfrm>
            <a:prstGeom prst="rect">
              <a:avLst/>
            </a:prstGeom>
            <a:solidFill>
              <a:srgbClr val="FF891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5867" name="Text Box 10"/>
            <p:cNvSpPr txBox="1">
              <a:spLocks noChangeArrowheads="1"/>
            </p:cNvSpPr>
            <p:nvPr/>
          </p:nvSpPr>
          <p:spPr bwMode="auto">
            <a:xfrm>
              <a:off x="265" y="2244"/>
              <a:ext cx="4791" cy="211"/>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FF"/>
                  </a:solidFill>
                  <a:latin typeface="Arial" charset="0"/>
                </a:rPr>
                <a:t>Representación de un vector y de una función de onda como un vector</a:t>
              </a:r>
            </a:p>
          </p:txBody>
        </p:sp>
        <p:grpSp>
          <p:nvGrpSpPr>
            <p:cNvPr id="35868" name="Group 11"/>
            <p:cNvGrpSpPr>
              <a:grpSpLocks/>
            </p:cNvGrpSpPr>
            <p:nvPr/>
          </p:nvGrpSpPr>
          <p:grpSpPr bwMode="auto">
            <a:xfrm>
              <a:off x="257" y="2543"/>
              <a:ext cx="2048" cy="1648"/>
              <a:chOff x="257" y="2543"/>
              <a:chExt cx="2048" cy="1648"/>
            </a:xfrm>
          </p:grpSpPr>
          <p:pic>
            <p:nvPicPr>
              <p:cNvPr id="3587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 y="2543"/>
                <a:ext cx="2048" cy="16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5875" name="Group 13"/>
              <p:cNvGrpSpPr>
                <a:grpSpLocks/>
              </p:cNvGrpSpPr>
              <p:nvPr/>
            </p:nvGrpSpPr>
            <p:grpSpPr bwMode="auto">
              <a:xfrm>
                <a:off x="545" y="2687"/>
                <a:ext cx="1598" cy="1199"/>
                <a:chOff x="545" y="2687"/>
                <a:chExt cx="1598" cy="1199"/>
              </a:xfrm>
            </p:grpSpPr>
            <p:sp>
              <p:nvSpPr>
                <p:cNvPr id="35876" name="Line 14"/>
                <p:cNvSpPr>
                  <a:spLocks noChangeShapeType="1"/>
                </p:cNvSpPr>
                <p:nvPr/>
              </p:nvSpPr>
              <p:spPr bwMode="auto">
                <a:xfrm>
                  <a:off x="545" y="2687"/>
                  <a:ext cx="0" cy="119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5877" name="Line 15"/>
                <p:cNvSpPr>
                  <a:spLocks noChangeShapeType="1"/>
                </p:cNvSpPr>
                <p:nvPr/>
              </p:nvSpPr>
              <p:spPr bwMode="auto">
                <a:xfrm flipH="1">
                  <a:off x="544" y="3887"/>
                  <a:ext cx="1600" cy="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grpSp>
          <p:nvGrpSpPr>
            <p:cNvPr id="35869" name="Group 16"/>
            <p:cNvGrpSpPr>
              <a:grpSpLocks/>
            </p:cNvGrpSpPr>
            <p:nvPr/>
          </p:nvGrpSpPr>
          <p:grpSpPr bwMode="auto">
            <a:xfrm>
              <a:off x="3025" y="2543"/>
              <a:ext cx="2048" cy="1648"/>
              <a:chOff x="3025" y="2543"/>
              <a:chExt cx="2048" cy="1648"/>
            </a:xfrm>
          </p:grpSpPr>
          <p:pic>
            <p:nvPicPr>
              <p:cNvPr id="3587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5" y="2543"/>
                <a:ext cx="2048" cy="16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5871" name="Group 18"/>
              <p:cNvGrpSpPr>
                <a:grpSpLocks/>
              </p:cNvGrpSpPr>
              <p:nvPr/>
            </p:nvGrpSpPr>
            <p:grpSpPr bwMode="auto">
              <a:xfrm>
                <a:off x="3313" y="2687"/>
                <a:ext cx="1598" cy="1199"/>
                <a:chOff x="3313" y="2687"/>
                <a:chExt cx="1598" cy="1199"/>
              </a:xfrm>
            </p:grpSpPr>
            <p:sp>
              <p:nvSpPr>
                <p:cNvPr id="35872" name="Line 19"/>
                <p:cNvSpPr>
                  <a:spLocks noChangeShapeType="1"/>
                </p:cNvSpPr>
                <p:nvPr/>
              </p:nvSpPr>
              <p:spPr bwMode="auto">
                <a:xfrm>
                  <a:off x="3313" y="2687"/>
                  <a:ext cx="0" cy="119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5873" name="Line 20"/>
                <p:cNvSpPr>
                  <a:spLocks noChangeShapeType="1"/>
                </p:cNvSpPr>
                <p:nvPr/>
              </p:nvSpPr>
              <p:spPr bwMode="auto">
                <a:xfrm flipH="1">
                  <a:off x="3312" y="3887"/>
                  <a:ext cx="1600" cy="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grpSp>
      <p:grpSp>
        <p:nvGrpSpPr>
          <p:cNvPr id="31765" name="Group 21"/>
          <p:cNvGrpSpPr>
            <a:grpSpLocks/>
          </p:cNvGrpSpPr>
          <p:nvPr/>
        </p:nvGrpSpPr>
        <p:grpSpPr bwMode="auto">
          <a:xfrm>
            <a:off x="1584325" y="5534025"/>
            <a:ext cx="446088" cy="498475"/>
            <a:chOff x="998" y="3486"/>
            <a:chExt cx="281" cy="314"/>
          </a:xfrm>
        </p:grpSpPr>
        <p:sp>
          <p:nvSpPr>
            <p:cNvPr id="35864" name="Freeform 22"/>
            <p:cNvSpPr>
              <a:spLocks/>
            </p:cNvSpPr>
            <p:nvPr/>
          </p:nvSpPr>
          <p:spPr bwMode="auto">
            <a:xfrm>
              <a:off x="998" y="3486"/>
              <a:ext cx="98" cy="314"/>
            </a:xfrm>
            <a:custGeom>
              <a:avLst/>
              <a:gdLst>
                <a:gd name="T0" fmla="*/ 0 w 96"/>
                <a:gd name="T1" fmla="*/ 0 h 309"/>
                <a:gd name="T2" fmla="*/ 36 w 96"/>
                <a:gd name="T3" fmla="*/ 51 h 309"/>
                <a:gd name="T4" fmla="*/ 51 w 96"/>
                <a:gd name="T5" fmla="*/ 75 h 309"/>
                <a:gd name="T6" fmla="*/ 69 w 96"/>
                <a:gd name="T7" fmla="*/ 123 h 309"/>
                <a:gd name="T8" fmla="*/ 99 w 96"/>
                <a:gd name="T9" fmla="*/ 179 h 309"/>
                <a:gd name="T10" fmla="*/ 117 w 96"/>
                <a:gd name="T11" fmla="*/ 259 h 309"/>
                <a:gd name="T12" fmla="*/ 120 w 96"/>
                <a:gd name="T13" fmla="*/ 324 h 309"/>
                <a:gd name="T14" fmla="*/ 117 w 96"/>
                <a:gd name="T15" fmla="*/ 374 h 30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6" h="309">
                  <a:moveTo>
                    <a:pt x="0" y="0"/>
                  </a:moveTo>
                  <a:lnTo>
                    <a:pt x="24" y="39"/>
                  </a:lnTo>
                  <a:lnTo>
                    <a:pt x="39" y="63"/>
                  </a:lnTo>
                  <a:lnTo>
                    <a:pt x="57" y="99"/>
                  </a:lnTo>
                  <a:lnTo>
                    <a:pt x="75" y="147"/>
                  </a:lnTo>
                  <a:lnTo>
                    <a:pt x="93" y="213"/>
                  </a:lnTo>
                  <a:lnTo>
                    <a:pt x="96" y="267"/>
                  </a:lnTo>
                  <a:lnTo>
                    <a:pt x="93" y="309"/>
                  </a:lnTo>
                </a:path>
              </a:pathLst>
            </a:custGeom>
            <a:noFill/>
            <a:ln w="12600" cap="flat">
              <a:solidFill>
                <a:srgbClr val="000000"/>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35865" name="Text Box 23"/>
            <p:cNvSpPr txBox="1">
              <a:spLocks noChangeArrowheads="1"/>
            </p:cNvSpPr>
            <p:nvPr/>
          </p:nvSpPr>
          <p:spPr bwMode="auto">
            <a:xfrm>
              <a:off x="1082" y="3516"/>
              <a:ext cx="19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Symbol" pitchFamily="16" charset="2"/>
                </a:rPr>
                <a:t></a:t>
              </a:r>
            </a:p>
          </p:txBody>
        </p:sp>
      </p:grpSp>
      <p:grpSp>
        <p:nvGrpSpPr>
          <p:cNvPr id="31768" name="Group 24"/>
          <p:cNvGrpSpPr>
            <a:grpSpLocks/>
          </p:cNvGrpSpPr>
          <p:nvPr/>
        </p:nvGrpSpPr>
        <p:grpSpPr bwMode="auto">
          <a:xfrm>
            <a:off x="5978525" y="5534025"/>
            <a:ext cx="446088" cy="498475"/>
            <a:chOff x="3766" y="3486"/>
            <a:chExt cx="281" cy="314"/>
          </a:xfrm>
        </p:grpSpPr>
        <p:sp>
          <p:nvSpPr>
            <p:cNvPr id="35862" name="Freeform 25"/>
            <p:cNvSpPr>
              <a:spLocks/>
            </p:cNvSpPr>
            <p:nvPr/>
          </p:nvSpPr>
          <p:spPr bwMode="auto">
            <a:xfrm>
              <a:off x="3766" y="3486"/>
              <a:ext cx="98" cy="314"/>
            </a:xfrm>
            <a:custGeom>
              <a:avLst/>
              <a:gdLst>
                <a:gd name="T0" fmla="*/ 0 w 96"/>
                <a:gd name="T1" fmla="*/ 0 h 309"/>
                <a:gd name="T2" fmla="*/ 36 w 96"/>
                <a:gd name="T3" fmla="*/ 51 h 309"/>
                <a:gd name="T4" fmla="*/ 51 w 96"/>
                <a:gd name="T5" fmla="*/ 75 h 309"/>
                <a:gd name="T6" fmla="*/ 69 w 96"/>
                <a:gd name="T7" fmla="*/ 123 h 309"/>
                <a:gd name="T8" fmla="*/ 99 w 96"/>
                <a:gd name="T9" fmla="*/ 179 h 309"/>
                <a:gd name="T10" fmla="*/ 117 w 96"/>
                <a:gd name="T11" fmla="*/ 259 h 309"/>
                <a:gd name="T12" fmla="*/ 120 w 96"/>
                <a:gd name="T13" fmla="*/ 324 h 309"/>
                <a:gd name="T14" fmla="*/ 117 w 96"/>
                <a:gd name="T15" fmla="*/ 374 h 30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6" h="309">
                  <a:moveTo>
                    <a:pt x="0" y="0"/>
                  </a:moveTo>
                  <a:lnTo>
                    <a:pt x="24" y="39"/>
                  </a:lnTo>
                  <a:lnTo>
                    <a:pt x="39" y="63"/>
                  </a:lnTo>
                  <a:lnTo>
                    <a:pt x="57" y="99"/>
                  </a:lnTo>
                  <a:lnTo>
                    <a:pt x="75" y="147"/>
                  </a:lnTo>
                  <a:lnTo>
                    <a:pt x="93" y="213"/>
                  </a:lnTo>
                  <a:lnTo>
                    <a:pt x="96" y="267"/>
                  </a:lnTo>
                  <a:lnTo>
                    <a:pt x="93" y="309"/>
                  </a:lnTo>
                </a:path>
              </a:pathLst>
            </a:custGeom>
            <a:noFill/>
            <a:ln w="12600" cap="flat">
              <a:solidFill>
                <a:srgbClr val="000000"/>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35863" name="Text Box 26"/>
            <p:cNvSpPr txBox="1">
              <a:spLocks noChangeArrowheads="1"/>
            </p:cNvSpPr>
            <p:nvPr/>
          </p:nvSpPr>
          <p:spPr bwMode="auto">
            <a:xfrm>
              <a:off x="3850" y="3516"/>
              <a:ext cx="19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Symbol" pitchFamily="16" charset="2"/>
                </a:rPr>
                <a:t></a:t>
              </a:r>
            </a:p>
          </p:txBody>
        </p:sp>
      </p:grpSp>
      <p:grpSp>
        <p:nvGrpSpPr>
          <p:cNvPr id="31771" name="Group 27"/>
          <p:cNvGrpSpPr>
            <a:grpSpLocks/>
          </p:cNvGrpSpPr>
          <p:nvPr/>
        </p:nvGrpSpPr>
        <p:grpSpPr bwMode="auto">
          <a:xfrm>
            <a:off x="5264150" y="4138613"/>
            <a:ext cx="2525713" cy="1893887"/>
            <a:chOff x="3316" y="2607"/>
            <a:chExt cx="1591" cy="1193"/>
          </a:xfrm>
        </p:grpSpPr>
        <p:sp>
          <p:nvSpPr>
            <p:cNvPr id="35859" name="Line 28"/>
            <p:cNvSpPr>
              <a:spLocks noChangeShapeType="1"/>
            </p:cNvSpPr>
            <p:nvPr/>
          </p:nvSpPr>
          <p:spPr bwMode="auto">
            <a:xfrm flipV="1">
              <a:off x="3316" y="2783"/>
              <a:ext cx="1415" cy="1018"/>
            </a:xfrm>
            <a:prstGeom prst="line">
              <a:avLst/>
            </a:prstGeom>
            <a:noFill/>
            <a:ln w="28440" cap="sq">
              <a:solidFill>
                <a:srgbClr val="FF0000"/>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5860" name="Text Box 29"/>
            <p:cNvSpPr txBox="1">
              <a:spLocks noChangeArrowheads="1"/>
            </p:cNvSpPr>
            <p:nvPr/>
          </p:nvSpPr>
          <p:spPr bwMode="auto">
            <a:xfrm>
              <a:off x="4710" y="2607"/>
              <a:ext cx="19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Symbol" pitchFamily="16" charset="2"/>
                </a:rPr>
                <a:t></a:t>
              </a:r>
            </a:p>
          </p:txBody>
        </p:sp>
        <p:sp>
          <p:nvSpPr>
            <p:cNvPr id="35861" name="Text Box 30"/>
            <p:cNvSpPr txBox="1">
              <a:spLocks noChangeArrowheads="1"/>
            </p:cNvSpPr>
            <p:nvPr/>
          </p:nvSpPr>
          <p:spPr bwMode="auto">
            <a:xfrm>
              <a:off x="3954" y="3012"/>
              <a:ext cx="19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A</a:t>
              </a:r>
            </a:p>
          </p:txBody>
        </p:sp>
      </p:grpSp>
      <p:grpSp>
        <p:nvGrpSpPr>
          <p:cNvPr id="31775" name="Group 31"/>
          <p:cNvGrpSpPr>
            <a:grpSpLocks/>
          </p:cNvGrpSpPr>
          <p:nvPr/>
        </p:nvGrpSpPr>
        <p:grpSpPr bwMode="auto">
          <a:xfrm>
            <a:off x="869950" y="4073525"/>
            <a:ext cx="2505075" cy="1958975"/>
            <a:chOff x="548" y="2566"/>
            <a:chExt cx="1578" cy="1234"/>
          </a:xfrm>
        </p:grpSpPr>
        <p:sp>
          <p:nvSpPr>
            <p:cNvPr id="35853" name="Line 32"/>
            <p:cNvSpPr>
              <a:spLocks noChangeShapeType="1"/>
            </p:cNvSpPr>
            <p:nvPr/>
          </p:nvSpPr>
          <p:spPr bwMode="auto">
            <a:xfrm flipV="1">
              <a:off x="548" y="2783"/>
              <a:ext cx="1415" cy="1018"/>
            </a:xfrm>
            <a:prstGeom prst="line">
              <a:avLst/>
            </a:prstGeom>
            <a:noFill/>
            <a:ln w="28440" cap="sq">
              <a:solidFill>
                <a:srgbClr val="FF0000"/>
              </a:solidFill>
              <a:miter lim="800000"/>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nvGrpSpPr>
            <p:cNvPr id="35854" name="Group 33"/>
            <p:cNvGrpSpPr>
              <a:grpSpLocks/>
            </p:cNvGrpSpPr>
            <p:nvPr/>
          </p:nvGrpSpPr>
          <p:grpSpPr bwMode="auto">
            <a:xfrm>
              <a:off x="1196" y="2918"/>
              <a:ext cx="162" cy="247"/>
              <a:chOff x="1196" y="2918"/>
              <a:chExt cx="162" cy="247"/>
            </a:xfrm>
          </p:grpSpPr>
          <p:graphicFrame>
            <p:nvGraphicFramePr>
              <p:cNvPr id="35856" name="Object 34"/>
              <p:cNvGraphicFramePr>
                <a:graphicFrameLocks noChangeAspect="1"/>
              </p:cNvGraphicFramePr>
              <p:nvPr/>
            </p:nvGraphicFramePr>
            <p:xfrm>
              <a:off x="1206" y="2918"/>
              <a:ext cx="151" cy="247"/>
            </p:xfrm>
            <a:graphic>
              <a:graphicData uri="http://schemas.openxmlformats.org/presentationml/2006/ole">
                <mc:AlternateContent xmlns:mc="http://schemas.openxmlformats.org/markup-compatibility/2006">
                  <mc:Choice xmlns:v="urn:schemas-microsoft-com:vml" Requires="v">
                    <p:oleObj spid="_x0000_s35882" r:id="rId6" imgW="241178" imgH="393498" progId="">
                      <p:embed/>
                    </p:oleObj>
                  </mc:Choice>
                  <mc:Fallback>
                    <p:oleObj r:id="rId6" imgW="241178" imgH="393498" progId="">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6" y="2918"/>
                            <a:ext cx="151" cy="2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7" name="Line 35"/>
              <p:cNvSpPr>
                <a:spLocks noChangeShapeType="1"/>
              </p:cNvSpPr>
              <p:nvPr/>
            </p:nvSpPr>
            <p:spPr bwMode="auto">
              <a:xfrm>
                <a:off x="1196" y="3060"/>
                <a:ext cx="0" cy="10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5858" name="Line 36"/>
              <p:cNvSpPr>
                <a:spLocks noChangeShapeType="1"/>
              </p:cNvSpPr>
              <p:nvPr/>
            </p:nvSpPr>
            <p:spPr bwMode="auto">
              <a:xfrm>
                <a:off x="1325" y="3063"/>
                <a:ext cx="0" cy="101"/>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aphicFrame>
          <p:nvGraphicFramePr>
            <p:cNvPr id="35855" name="Object 37"/>
            <p:cNvGraphicFramePr>
              <a:graphicFrameLocks noChangeAspect="1"/>
            </p:cNvGraphicFramePr>
            <p:nvPr/>
          </p:nvGraphicFramePr>
          <p:xfrm>
            <a:off x="1975" y="2566"/>
            <a:ext cx="151" cy="247"/>
          </p:xfrm>
          <a:graphic>
            <a:graphicData uri="http://schemas.openxmlformats.org/presentationml/2006/ole">
              <mc:AlternateContent xmlns:mc="http://schemas.openxmlformats.org/markup-compatibility/2006">
                <mc:Choice xmlns:v="urn:schemas-microsoft-com:vml" Requires="v">
                  <p:oleObj spid="_x0000_s35883" r:id="rId8" imgW="241178" imgH="393498" progId="">
                    <p:embed/>
                  </p:oleObj>
                </mc:Choice>
                <mc:Fallback>
                  <p:oleObj r:id="rId8" imgW="241178" imgH="393498" progId="">
                    <p:embed/>
                    <p:pic>
                      <p:nvPicPr>
                        <p:cNvPr id="0"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5" y="2566"/>
                          <a:ext cx="151" cy="2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31745"/>
                                        </p:tgtEl>
                                        <p:attrNameLst>
                                          <p:attrName>style.visibility</p:attrName>
                                        </p:attrNameLst>
                                      </p:cBhvr>
                                      <p:to>
                                        <p:strVal val="visible"/>
                                      </p:to>
                                    </p:set>
                                    <p:animEffect transition="in" filter="blinds(horizontal)">
                                      <p:cBhvr additive="repl">
                                        <p:cTn id="7" dur="500"/>
                                        <p:tgtEl>
                                          <p:spTgt spid="317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additive="repl">
                                        <p:cTn id="11" dur="1" fill="hold">
                                          <p:stCondLst>
                                            <p:cond delay="0"/>
                                          </p:stCondLst>
                                        </p:cTn>
                                        <p:tgtEl>
                                          <p:spTgt spid="31746"/>
                                        </p:tgtEl>
                                        <p:attrNameLst>
                                          <p:attrName>style.visibility</p:attrName>
                                        </p:attrNameLst>
                                      </p:cBhvr>
                                      <p:to>
                                        <p:strVal val="visible"/>
                                      </p:to>
                                    </p:set>
                                    <p:anim calcmode="lin" valueType="num">
                                      <p:cBhvr additive="repl">
                                        <p:cTn id="12" dur="500" fill="hold"/>
                                        <p:tgtEl>
                                          <p:spTgt spid="31746"/>
                                        </p:tgtEl>
                                        <p:attrNameLst>
                                          <p:attrName>ppt_w</p:attrName>
                                        </p:attrNameLst>
                                      </p:cBhvr>
                                      <p:tavLst>
                                        <p:tav tm="100000">
                                          <p:val>
                                            <p:fltVal val="0"/>
                                          </p:val>
                                        </p:tav>
                                        <p:tav>
                                          <p:val>
                                            <p:strVal val="#ppt_w"/>
                                          </p:val>
                                        </p:tav>
                                      </p:tavLst>
                                    </p:anim>
                                    <p:anim calcmode="lin" valueType="num">
                                      <p:cBhvr additive="repl">
                                        <p:cTn id="13" dur="500" fill="hold"/>
                                        <p:tgtEl>
                                          <p:spTgt spid="31746"/>
                                        </p:tgtEl>
                                        <p:attrNameLst>
                                          <p:attrName>ppt_h</p:attrName>
                                        </p:attrNameLst>
                                      </p:cBhvr>
                                      <p:tavLst>
                                        <p:tav tm="100000">
                                          <p:val>
                                            <p:fltVal val="0"/>
                                          </p:val>
                                        </p:tav>
                                        <p:tav>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additive="repl">
                                        <p:cTn id="17" dur="1" fill="hold">
                                          <p:stCondLst>
                                            <p:cond delay="0"/>
                                          </p:stCondLst>
                                        </p:cTn>
                                        <p:tgtEl>
                                          <p:spTgt spid="31747"/>
                                        </p:tgtEl>
                                        <p:attrNameLst>
                                          <p:attrName>style.visibility</p:attrName>
                                        </p:attrNameLst>
                                      </p:cBhvr>
                                      <p:to>
                                        <p:strVal val="visible"/>
                                      </p:to>
                                    </p:set>
                                    <p:animEffect transition="in" filter="checkerboard(across)">
                                      <p:cBhvr additive="repl">
                                        <p:cTn id="18" dur="500"/>
                                        <p:tgtEl>
                                          <p:spTgt spid="3174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16" fill="hold" nodeType="clickEffect">
                                  <p:stCondLst>
                                    <p:cond delay="0"/>
                                  </p:stCondLst>
                                  <p:childTnLst>
                                    <p:set>
                                      <p:cBhvr additive="repl">
                                        <p:cTn id="22" dur="1" fill="hold">
                                          <p:stCondLst>
                                            <p:cond delay="0"/>
                                          </p:stCondLst>
                                        </p:cTn>
                                        <p:tgtEl>
                                          <p:spTgt spid="31751"/>
                                        </p:tgtEl>
                                        <p:attrNameLst>
                                          <p:attrName>style.visibility</p:attrName>
                                        </p:attrNameLst>
                                      </p:cBhvr>
                                      <p:to>
                                        <p:strVal val="visible"/>
                                      </p:to>
                                    </p:set>
                                    <p:anim calcmode="lin" valueType="num">
                                      <p:cBhvr additive="repl">
                                        <p:cTn id="23" dur="500" fill="hold"/>
                                        <p:tgtEl>
                                          <p:spTgt spid="31751"/>
                                        </p:tgtEl>
                                        <p:attrNameLst>
                                          <p:attrName>ppt_w</p:attrName>
                                        </p:attrNameLst>
                                      </p:cBhvr>
                                      <p:tavLst>
                                        <p:tav tm="100000">
                                          <p:val>
                                            <p:fltVal val="0"/>
                                          </p:val>
                                        </p:tav>
                                        <p:tav>
                                          <p:val>
                                            <p:strVal val="#ppt_w"/>
                                          </p:val>
                                        </p:tav>
                                      </p:tavLst>
                                    </p:anim>
                                    <p:anim calcmode="lin" valueType="num">
                                      <p:cBhvr additive="repl">
                                        <p:cTn id="24" dur="500" fill="hold"/>
                                        <p:tgtEl>
                                          <p:spTgt spid="31751"/>
                                        </p:tgtEl>
                                        <p:attrNameLst>
                                          <p:attrName>ppt_h</p:attrName>
                                        </p:attrNameLst>
                                      </p:cBhvr>
                                      <p:tavLst>
                                        <p:tav tm="100000">
                                          <p:val>
                                            <p:fltVal val="0"/>
                                          </p:val>
                                        </p:tav>
                                        <p:tav>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nodeType="clickEffect">
                                  <p:stCondLst>
                                    <p:cond delay="0"/>
                                  </p:stCondLst>
                                  <p:childTnLst>
                                    <p:set>
                                      <p:cBhvr additive="repl">
                                        <p:cTn id="28" dur="1" fill="hold">
                                          <p:stCondLst>
                                            <p:cond delay="0"/>
                                          </p:stCondLst>
                                        </p:cTn>
                                        <p:tgtEl>
                                          <p:spTgt spid="31750"/>
                                        </p:tgtEl>
                                        <p:attrNameLst>
                                          <p:attrName>style.visibility</p:attrName>
                                        </p:attrNameLst>
                                      </p:cBhvr>
                                      <p:to>
                                        <p:strVal val="visible"/>
                                      </p:to>
                                    </p:set>
                                    <p:anim calcmode="lin" valueType="num">
                                      <p:cBhvr additive="repl">
                                        <p:cTn id="29" dur="500" fill="hold"/>
                                        <p:tgtEl>
                                          <p:spTgt spid="31750"/>
                                        </p:tgtEl>
                                        <p:attrNameLst>
                                          <p:attrName>ppt_w</p:attrName>
                                        </p:attrNameLst>
                                      </p:cBhvr>
                                      <p:tavLst>
                                        <p:tav tm="100000">
                                          <p:val>
                                            <p:fltVal val="0"/>
                                          </p:val>
                                        </p:tav>
                                        <p:tav>
                                          <p:val>
                                            <p:strVal val="#ppt_w"/>
                                          </p:val>
                                        </p:tav>
                                      </p:tavLst>
                                    </p:anim>
                                    <p:anim calcmode="lin" valueType="num">
                                      <p:cBhvr additive="repl">
                                        <p:cTn id="30" dur="500" fill="hold"/>
                                        <p:tgtEl>
                                          <p:spTgt spid="31750"/>
                                        </p:tgtEl>
                                        <p:attrNameLst>
                                          <p:attrName>ppt_h</p:attrName>
                                        </p:attrNameLst>
                                      </p:cBhvr>
                                      <p:tavLst>
                                        <p:tav tm="100000">
                                          <p:val>
                                            <p:fltVal val="0"/>
                                          </p:val>
                                        </p:tav>
                                        <p:tav>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fill="hold" nodeType="clickEffect">
                                  <p:stCondLst>
                                    <p:cond delay="0"/>
                                  </p:stCondLst>
                                  <p:childTnLst>
                                    <p:set>
                                      <p:cBhvr additive="repl">
                                        <p:cTn id="34" dur="1" fill="hold">
                                          <p:stCondLst>
                                            <p:cond delay="499"/>
                                          </p:stCondLst>
                                        </p:cTn>
                                        <p:tgtEl>
                                          <p:spTgt spid="3175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3" fill="hold" nodeType="clickEffect">
                                  <p:stCondLst>
                                    <p:cond delay="0"/>
                                  </p:stCondLst>
                                  <p:childTnLst>
                                    <p:set>
                                      <p:cBhvr additive="repl">
                                        <p:cTn id="38" dur="1" fill="hold">
                                          <p:stCondLst>
                                            <p:cond delay="0"/>
                                          </p:stCondLst>
                                        </p:cTn>
                                        <p:tgtEl>
                                          <p:spTgt spid="31775"/>
                                        </p:tgtEl>
                                        <p:attrNameLst>
                                          <p:attrName>style.visibility</p:attrName>
                                        </p:attrNameLst>
                                      </p:cBhvr>
                                      <p:to>
                                        <p:strVal val="visible"/>
                                      </p:to>
                                    </p:set>
                                    <p:animEffect transition="in" filter="strips(upRight)">
                                      <p:cBhvr additive="repl">
                                        <p:cTn id="39" dur="500"/>
                                        <p:tgtEl>
                                          <p:spTgt spid="3177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16" fill="hold" nodeType="clickEffect">
                                  <p:stCondLst>
                                    <p:cond delay="0"/>
                                  </p:stCondLst>
                                  <p:childTnLst>
                                    <p:set>
                                      <p:cBhvr additive="repl">
                                        <p:cTn id="43" dur="1" fill="hold">
                                          <p:stCondLst>
                                            <p:cond delay="0"/>
                                          </p:stCondLst>
                                        </p:cTn>
                                        <p:tgtEl>
                                          <p:spTgt spid="31765"/>
                                        </p:tgtEl>
                                        <p:attrNameLst>
                                          <p:attrName>style.visibility</p:attrName>
                                        </p:attrNameLst>
                                      </p:cBhvr>
                                      <p:to>
                                        <p:strVal val="visible"/>
                                      </p:to>
                                    </p:set>
                                    <p:anim calcmode="lin" valueType="num">
                                      <p:cBhvr additive="repl">
                                        <p:cTn id="44" dur="500" fill="hold"/>
                                        <p:tgtEl>
                                          <p:spTgt spid="31765"/>
                                        </p:tgtEl>
                                        <p:attrNameLst>
                                          <p:attrName>ppt_w</p:attrName>
                                        </p:attrNameLst>
                                      </p:cBhvr>
                                      <p:tavLst>
                                        <p:tav tm="100000">
                                          <p:val>
                                            <p:fltVal val="0"/>
                                          </p:val>
                                        </p:tav>
                                        <p:tav>
                                          <p:val>
                                            <p:strVal val="#ppt_w"/>
                                          </p:val>
                                        </p:tav>
                                      </p:tavLst>
                                    </p:anim>
                                    <p:anim calcmode="lin" valueType="num">
                                      <p:cBhvr additive="repl">
                                        <p:cTn id="45" dur="500" fill="hold"/>
                                        <p:tgtEl>
                                          <p:spTgt spid="31765"/>
                                        </p:tgtEl>
                                        <p:attrNameLst>
                                          <p:attrName>ppt_h</p:attrName>
                                        </p:attrNameLst>
                                      </p:cBhvr>
                                      <p:tavLst>
                                        <p:tav tm="100000">
                                          <p:val>
                                            <p:fltVal val="0"/>
                                          </p:val>
                                        </p:tav>
                                        <p:tav>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3" fill="hold" nodeType="clickEffect">
                                  <p:stCondLst>
                                    <p:cond delay="0"/>
                                  </p:stCondLst>
                                  <p:childTnLst>
                                    <p:set>
                                      <p:cBhvr additive="repl">
                                        <p:cTn id="49" dur="1" fill="hold">
                                          <p:stCondLst>
                                            <p:cond delay="0"/>
                                          </p:stCondLst>
                                        </p:cTn>
                                        <p:tgtEl>
                                          <p:spTgt spid="31771"/>
                                        </p:tgtEl>
                                        <p:attrNameLst>
                                          <p:attrName>style.visibility</p:attrName>
                                        </p:attrNameLst>
                                      </p:cBhvr>
                                      <p:to>
                                        <p:strVal val="visible"/>
                                      </p:to>
                                    </p:set>
                                    <p:animEffect transition="in" filter="strips(upRight)">
                                      <p:cBhvr additive="repl">
                                        <p:cTn id="50" dur="500"/>
                                        <p:tgtEl>
                                          <p:spTgt spid="3177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3" presetClass="entr" presetSubtype="16" fill="hold" nodeType="clickEffect">
                                  <p:stCondLst>
                                    <p:cond delay="0"/>
                                  </p:stCondLst>
                                  <p:childTnLst>
                                    <p:set>
                                      <p:cBhvr additive="repl">
                                        <p:cTn id="54" dur="1" fill="hold">
                                          <p:stCondLst>
                                            <p:cond delay="0"/>
                                          </p:stCondLst>
                                        </p:cTn>
                                        <p:tgtEl>
                                          <p:spTgt spid="31768"/>
                                        </p:tgtEl>
                                        <p:attrNameLst>
                                          <p:attrName>style.visibility</p:attrName>
                                        </p:attrNameLst>
                                      </p:cBhvr>
                                      <p:to>
                                        <p:strVal val="visible"/>
                                      </p:to>
                                    </p:set>
                                    <p:anim calcmode="lin" valueType="num">
                                      <p:cBhvr additive="repl">
                                        <p:cTn id="55" dur="500" fill="hold"/>
                                        <p:tgtEl>
                                          <p:spTgt spid="31768"/>
                                        </p:tgtEl>
                                        <p:attrNameLst>
                                          <p:attrName>ppt_w</p:attrName>
                                        </p:attrNameLst>
                                      </p:cBhvr>
                                      <p:tavLst>
                                        <p:tav tm="100000">
                                          <p:val>
                                            <p:fltVal val="0"/>
                                          </p:val>
                                        </p:tav>
                                        <p:tav>
                                          <p:val>
                                            <p:strVal val="#ppt_w"/>
                                          </p:val>
                                        </p:tav>
                                      </p:tavLst>
                                    </p:anim>
                                    <p:anim calcmode="lin" valueType="num">
                                      <p:cBhvr additive="repl">
                                        <p:cTn id="56" dur="500" fill="hold"/>
                                        <p:tgtEl>
                                          <p:spTgt spid="31768"/>
                                        </p:tgtEl>
                                        <p:attrNameLst>
                                          <p:attrName>ppt_h</p:attrName>
                                        </p:attrNameLst>
                                      </p:cBhvr>
                                      <p:tavLst>
                                        <p:tav tm="100000">
                                          <p:val>
                                            <p:fltVal val="0"/>
                                          </p:val>
                                        </p:tav>
                                        <p:tav>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14" name="3 Marcador de número de diapositiva"/>
          <p:cNvSpPr>
            <a:spLocks noGrp="1"/>
          </p:cNvSpPr>
          <p:nvPr>
            <p:ph type="sldNum" sz="quarter" idx="12"/>
          </p:nvPr>
        </p:nvSpPr>
        <p:spPr/>
        <p:txBody>
          <a:bodyPr/>
          <a:lstStyle/>
          <a:p>
            <a:pPr>
              <a:defRPr/>
            </a:pPr>
            <a:fld id="{F84C4A67-F3C8-4D04-B5A2-1D30029B6B53}" type="slidenum">
              <a:rPr lang="es-ES" altLang="es-ES"/>
              <a:pPr>
                <a:defRPr/>
              </a:pPr>
              <a:t>26</a:t>
            </a:fld>
            <a:endParaRPr lang="es-ES" altLang="es-ES"/>
          </a:p>
        </p:txBody>
      </p:sp>
      <p:sp>
        <p:nvSpPr>
          <p:cNvPr id="32769" name="Text Box 1"/>
          <p:cNvSpPr txBox="1">
            <a:spLocks noChangeArrowheads="1"/>
          </p:cNvSpPr>
          <p:nvPr/>
        </p:nvSpPr>
        <p:spPr bwMode="auto">
          <a:xfrm>
            <a:off x="395288" y="260350"/>
            <a:ext cx="8208962" cy="581025"/>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Los fenómenos de interferencia ocurren cuando un punto del espacio </a:t>
            </a:r>
            <a:r>
              <a:rPr lang="es-ES" altLang="es-ES" sz="1600">
                <a:solidFill>
                  <a:srgbClr val="0000FF"/>
                </a:solidFill>
                <a:latin typeface="Arial" charset="0"/>
              </a:rPr>
              <a:t>es alcanzado simultánea-mente por dos o más ondas</a:t>
            </a:r>
          </a:p>
        </p:txBody>
      </p:sp>
      <p:sp>
        <p:nvSpPr>
          <p:cNvPr id="32770" name="Text Box 2"/>
          <p:cNvSpPr txBox="1">
            <a:spLocks noChangeArrowheads="1"/>
          </p:cNvSpPr>
          <p:nvPr/>
        </p:nvSpPr>
        <p:spPr bwMode="auto">
          <a:xfrm>
            <a:off x="468313" y="1052513"/>
            <a:ext cx="3436937" cy="1066800"/>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Aunque las funciones de onda se sumen, </a:t>
            </a:r>
            <a:r>
              <a:rPr lang="es-ES" altLang="es-ES" sz="1600">
                <a:solidFill>
                  <a:srgbClr val="0000FF"/>
                </a:solidFill>
                <a:latin typeface="Arial" charset="0"/>
              </a:rPr>
              <a:t>sus efectos físicos no son aditivos</a:t>
            </a:r>
            <a:r>
              <a:rPr lang="es-ES" altLang="es-ES" sz="1600">
                <a:solidFill>
                  <a:srgbClr val="000000"/>
                </a:solidFill>
                <a:latin typeface="Arial" charset="0"/>
              </a:rPr>
              <a:t>, lo que da lugar a los fenómenos de interferencia</a:t>
            </a:r>
          </a:p>
        </p:txBody>
      </p:sp>
      <p:grpSp>
        <p:nvGrpSpPr>
          <p:cNvPr id="32771" name="Group 3"/>
          <p:cNvGrpSpPr>
            <a:grpSpLocks/>
          </p:cNvGrpSpPr>
          <p:nvPr/>
        </p:nvGrpSpPr>
        <p:grpSpPr bwMode="auto">
          <a:xfrm>
            <a:off x="4211638" y="1125538"/>
            <a:ext cx="4652962" cy="3268662"/>
            <a:chOff x="2653" y="709"/>
            <a:chExt cx="2931" cy="2059"/>
          </a:xfrm>
        </p:grpSpPr>
        <p:pic>
          <p:nvPicPr>
            <p:cNvPr id="368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3" y="709"/>
              <a:ext cx="2931" cy="187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77" name="Text Box 5"/>
            <p:cNvSpPr txBox="1">
              <a:spLocks noChangeArrowheads="1"/>
            </p:cNvSpPr>
            <p:nvPr/>
          </p:nvSpPr>
          <p:spPr bwMode="auto">
            <a:xfrm>
              <a:off x="2653" y="2576"/>
              <a:ext cx="2931" cy="192"/>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Interferencias en la superficie del agua</a:t>
              </a:r>
            </a:p>
          </p:txBody>
        </p:sp>
      </p:grpSp>
      <p:sp>
        <p:nvSpPr>
          <p:cNvPr id="32774" name="Text Box 6"/>
          <p:cNvSpPr txBox="1">
            <a:spLocks noChangeArrowheads="1"/>
          </p:cNvSpPr>
          <p:nvPr/>
        </p:nvSpPr>
        <p:spPr bwMode="auto">
          <a:xfrm>
            <a:off x="611188" y="2420938"/>
            <a:ext cx="3436937" cy="823912"/>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suma de varias perturbaciones en un punto </a:t>
            </a:r>
            <a:r>
              <a:rPr lang="es-ES" altLang="es-ES" sz="1600">
                <a:solidFill>
                  <a:srgbClr val="0000FF"/>
                </a:solidFill>
                <a:latin typeface="Arial" charset="0"/>
              </a:rPr>
              <a:t>puede dar como resultado una perturbación nula</a:t>
            </a:r>
          </a:p>
        </p:txBody>
      </p:sp>
      <p:grpSp>
        <p:nvGrpSpPr>
          <p:cNvPr id="32775" name="Group 7"/>
          <p:cNvGrpSpPr>
            <a:grpSpLocks/>
          </p:cNvGrpSpPr>
          <p:nvPr/>
        </p:nvGrpSpPr>
        <p:grpSpPr bwMode="auto">
          <a:xfrm>
            <a:off x="755650" y="3573463"/>
            <a:ext cx="2947988" cy="334962"/>
            <a:chOff x="476" y="2251"/>
            <a:chExt cx="1857" cy="211"/>
          </a:xfrm>
        </p:grpSpPr>
        <p:sp>
          <p:nvSpPr>
            <p:cNvPr id="36874" name="Rectangle 8"/>
            <p:cNvSpPr>
              <a:spLocks noChangeArrowheads="1"/>
            </p:cNvSpPr>
            <p:nvPr/>
          </p:nvSpPr>
          <p:spPr bwMode="auto">
            <a:xfrm>
              <a:off x="522" y="2273"/>
              <a:ext cx="503" cy="167"/>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6875" name="Rectangle 9"/>
            <p:cNvSpPr>
              <a:spLocks noChangeArrowheads="1"/>
            </p:cNvSpPr>
            <p:nvPr/>
          </p:nvSpPr>
          <p:spPr bwMode="auto">
            <a:xfrm>
              <a:off x="476" y="2251"/>
              <a:ext cx="1857" cy="211"/>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pPr eaLnBrk="0" hangingPunc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es-ES" sz="1600">
                  <a:solidFill>
                    <a:srgbClr val="000000"/>
                  </a:solidFill>
                </a:rPr>
                <a:t>Ejemplo:  luz + luz = oscuridad</a:t>
              </a:r>
            </a:p>
          </p:txBody>
        </p:sp>
      </p:grpSp>
      <p:sp>
        <p:nvSpPr>
          <p:cNvPr id="32778" name="Text Box 10"/>
          <p:cNvSpPr txBox="1">
            <a:spLocks noChangeArrowheads="1"/>
          </p:cNvSpPr>
          <p:nvPr/>
        </p:nvSpPr>
        <p:spPr bwMode="auto">
          <a:xfrm>
            <a:off x="395288" y="4508500"/>
            <a:ext cx="8283575" cy="581025"/>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Como la función de onda </a:t>
            </a:r>
            <a:r>
              <a:rPr lang="es-ES" altLang="es-ES" sz="1600">
                <a:solidFill>
                  <a:srgbClr val="0000FF"/>
                </a:solidFill>
                <a:latin typeface="Symbol" pitchFamily="16" charset="2"/>
              </a:rPr>
              <a:t></a:t>
            </a:r>
            <a:r>
              <a:rPr lang="es-ES" altLang="es-ES" sz="1600">
                <a:solidFill>
                  <a:srgbClr val="000000"/>
                </a:solidFill>
                <a:latin typeface="Arial" charset="0"/>
              </a:rPr>
              <a:t> depende de la posición </a:t>
            </a:r>
            <a:r>
              <a:rPr lang="es-ES" altLang="es-ES" sz="1600">
                <a:solidFill>
                  <a:srgbClr val="0000FF"/>
                </a:solidFill>
                <a:latin typeface="Arial" charset="0"/>
              </a:rPr>
              <a:t>x</a:t>
            </a:r>
            <a:r>
              <a:rPr lang="es-ES" altLang="es-ES" sz="1600">
                <a:solidFill>
                  <a:srgbClr val="000000"/>
                </a:solidFill>
                <a:latin typeface="Arial" charset="0"/>
              </a:rPr>
              <a:t> y del tiempo </a:t>
            </a:r>
            <a:r>
              <a:rPr lang="es-ES" altLang="es-ES" sz="1600">
                <a:solidFill>
                  <a:srgbClr val="0000FF"/>
                </a:solidFill>
                <a:latin typeface="Arial" charset="0"/>
              </a:rPr>
              <a:t>t</a:t>
            </a:r>
            <a:r>
              <a:rPr lang="es-ES" altLang="es-ES" sz="1600">
                <a:solidFill>
                  <a:srgbClr val="000000"/>
                </a:solidFill>
                <a:latin typeface="Arial" charset="0"/>
              </a:rPr>
              <a:t>, los fenómenos de interferencias pueden estudiarse en el espacio o en el tiempo</a:t>
            </a:r>
          </a:p>
        </p:txBody>
      </p:sp>
      <p:sp>
        <p:nvSpPr>
          <p:cNvPr id="32779" name="Text Box 11"/>
          <p:cNvSpPr txBox="1">
            <a:spLocks noChangeArrowheads="1"/>
          </p:cNvSpPr>
          <p:nvPr/>
        </p:nvSpPr>
        <p:spPr bwMode="auto">
          <a:xfrm>
            <a:off x="250825" y="5445125"/>
            <a:ext cx="7993063" cy="1066800"/>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000"/>
              </a:spcBef>
              <a:buClrTx/>
              <a:buFontTx/>
              <a:buNone/>
            </a:pPr>
            <a:r>
              <a:rPr lang="es-ES" altLang="es-ES" sz="1600">
                <a:solidFill>
                  <a:srgbClr val="000000"/>
                </a:solidFill>
                <a:latin typeface="Arial" charset="0"/>
              </a:rPr>
              <a:t>Si sometemos una cuerda a dos sacudidas, una por cada extremo, se van a propagar en sentido contrario y cada perturbación se moverá una independientemente de la otra.  Cuando las dos perturbaciones se cruzan el resultado es la interferencia y cuando se separan cada un sigue independientemente con su forma inicial.</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additive="repl">
                                        <p:cTn id="6" dur="1" fill="hold">
                                          <p:stCondLst>
                                            <p:cond delay="0"/>
                                          </p:stCondLst>
                                        </p:cTn>
                                        <p:tgtEl>
                                          <p:spTgt spid="32771"/>
                                        </p:tgtEl>
                                        <p:attrNameLst>
                                          <p:attrName>style.visibility</p:attrName>
                                        </p:attrNameLst>
                                      </p:cBhvr>
                                      <p:to>
                                        <p:strVal val="visible"/>
                                      </p:to>
                                    </p:set>
                                    <p:animEffect transition="in" filter="wipe(up)">
                                      <p:cBhvr additive="repl">
                                        <p:cTn id="7" dur="500"/>
                                        <p:tgtEl>
                                          <p:spTgt spid="32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additive="repl">
                                        <p:cTn id="11" dur="1" fill="hold">
                                          <p:stCondLst>
                                            <p:cond delay="0"/>
                                          </p:stCondLst>
                                        </p:cTn>
                                        <p:tgtEl>
                                          <p:spTgt spid="32769"/>
                                        </p:tgtEl>
                                        <p:attrNameLst>
                                          <p:attrName>style.visibility</p:attrName>
                                        </p:attrNameLst>
                                      </p:cBhvr>
                                      <p:to>
                                        <p:strVal val="visible"/>
                                      </p:to>
                                    </p:set>
                                    <p:animEffect transition="in" filter="checkerboard(across)">
                                      <p:cBhvr additive="repl">
                                        <p:cTn id="12" dur="500"/>
                                        <p:tgtEl>
                                          <p:spTgt spid="327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additive="repl">
                                        <p:cTn id="16" dur="1" fill="hold">
                                          <p:stCondLst>
                                            <p:cond delay="0"/>
                                          </p:stCondLst>
                                        </p:cTn>
                                        <p:tgtEl>
                                          <p:spTgt spid="32770"/>
                                        </p:tgtEl>
                                        <p:attrNameLst>
                                          <p:attrName>style.visibility</p:attrName>
                                        </p:attrNameLst>
                                      </p:cBhvr>
                                      <p:to>
                                        <p:strVal val="visible"/>
                                      </p:to>
                                    </p:set>
                                    <p:animEffect transition="in" filter="checkerboard(across)">
                                      <p:cBhvr additive="repl">
                                        <p:cTn id="17" dur="500"/>
                                        <p:tgtEl>
                                          <p:spTgt spid="327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additive="repl">
                                        <p:cTn id="21" dur="1" fill="hold">
                                          <p:stCondLst>
                                            <p:cond delay="0"/>
                                          </p:stCondLst>
                                        </p:cTn>
                                        <p:tgtEl>
                                          <p:spTgt spid="32774"/>
                                        </p:tgtEl>
                                        <p:attrNameLst>
                                          <p:attrName>style.visibility</p:attrName>
                                        </p:attrNameLst>
                                      </p:cBhvr>
                                      <p:to>
                                        <p:strVal val="visible"/>
                                      </p:to>
                                    </p:set>
                                    <p:animEffect transition="in" filter="checkerboard(across)">
                                      <p:cBhvr additive="repl">
                                        <p:cTn id="22" dur="500"/>
                                        <p:tgtEl>
                                          <p:spTgt spid="327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additive="repl">
                                        <p:cTn id="26" dur="1" fill="hold">
                                          <p:stCondLst>
                                            <p:cond delay="0"/>
                                          </p:stCondLst>
                                        </p:cTn>
                                        <p:tgtEl>
                                          <p:spTgt spid="32775"/>
                                        </p:tgtEl>
                                        <p:attrNameLst>
                                          <p:attrName>style.visibility</p:attrName>
                                        </p:attrNameLst>
                                      </p:cBhvr>
                                      <p:to>
                                        <p:strVal val="visible"/>
                                      </p:to>
                                    </p:set>
                                    <p:animEffect transition="in" filter="checkerboard(across)">
                                      <p:cBhvr additive="repl">
                                        <p:cTn id="27" dur="500"/>
                                        <p:tgtEl>
                                          <p:spTgt spid="327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additive="repl">
                                        <p:cTn id="31" dur="1" fill="hold">
                                          <p:stCondLst>
                                            <p:cond delay="0"/>
                                          </p:stCondLst>
                                        </p:cTn>
                                        <p:tgtEl>
                                          <p:spTgt spid="32778"/>
                                        </p:tgtEl>
                                        <p:attrNameLst>
                                          <p:attrName>style.visibility</p:attrName>
                                        </p:attrNameLst>
                                      </p:cBhvr>
                                      <p:to>
                                        <p:strVal val="visible"/>
                                      </p:to>
                                    </p:set>
                                    <p:animEffect transition="in" filter="checkerboard(across)">
                                      <p:cBhvr additive="repl">
                                        <p:cTn id="32" dur="500"/>
                                        <p:tgtEl>
                                          <p:spTgt spid="3277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additive="repl">
                                        <p:cTn id="36" dur="1" fill="hold">
                                          <p:stCondLst>
                                            <p:cond delay="0"/>
                                          </p:stCondLst>
                                        </p:cTn>
                                        <p:tgtEl>
                                          <p:spTgt spid="32779"/>
                                        </p:tgtEl>
                                        <p:attrNameLst>
                                          <p:attrName>style.visibility</p:attrName>
                                        </p:attrNameLst>
                                      </p:cBhvr>
                                      <p:to>
                                        <p:strVal val="visible"/>
                                      </p:to>
                                    </p:set>
                                    <p:animEffect transition="in" filter="slide(fromBottom)">
                                      <p:cBhvr additive="repl">
                                        <p:cTn id="37" dur="500"/>
                                        <p:tgtEl>
                                          <p:spTgt spid="3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86" name="3 Marcador de número de diapositiva"/>
          <p:cNvSpPr>
            <a:spLocks noGrp="1"/>
          </p:cNvSpPr>
          <p:nvPr>
            <p:ph type="sldNum" sz="quarter" idx="12"/>
          </p:nvPr>
        </p:nvSpPr>
        <p:spPr/>
        <p:txBody>
          <a:bodyPr/>
          <a:lstStyle/>
          <a:p>
            <a:pPr>
              <a:defRPr/>
            </a:pPr>
            <a:fld id="{C52039C8-933D-423D-859E-9015C5A531B9}" type="slidenum">
              <a:rPr lang="es-ES" altLang="es-ES"/>
              <a:pPr>
                <a:defRPr/>
              </a:pPr>
              <a:t>27</a:t>
            </a:fld>
            <a:endParaRPr lang="es-ES" altLang="es-ES"/>
          </a:p>
        </p:txBody>
      </p:sp>
      <p:grpSp>
        <p:nvGrpSpPr>
          <p:cNvPr id="33793" name="Group 1"/>
          <p:cNvGrpSpPr>
            <a:grpSpLocks/>
          </p:cNvGrpSpPr>
          <p:nvPr/>
        </p:nvGrpSpPr>
        <p:grpSpPr bwMode="auto">
          <a:xfrm>
            <a:off x="6107113" y="2122488"/>
            <a:ext cx="2254250" cy="368300"/>
            <a:chOff x="3847" y="1337"/>
            <a:chExt cx="1420" cy="232"/>
          </a:xfrm>
        </p:grpSpPr>
        <p:sp>
          <p:nvSpPr>
            <p:cNvPr id="37972" name="Rectangle 2"/>
            <p:cNvSpPr>
              <a:spLocks noChangeArrowheads="1"/>
            </p:cNvSpPr>
            <p:nvPr/>
          </p:nvSpPr>
          <p:spPr bwMode="auto">
            <a:xfrm>
              <a:off x="3847" y="1337"/>
              <a:ext cx="1419" cy="232"/>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pic>
          <p:nvPicPr>
            <p:cNvPr id="3797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7" y="1450"/>
              <a:ext cx="142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3796" name="Group 4"/>
          <p:cNvGrpSpPr>
            <a:grpSpLocks/>
          </p:cNvGrpSpPr>
          <p:nvPr/>
        </p:nvGrpSpPr>
        <p:grpSpPr bwMode="auto">
          <a:xfrm>
            <a:off x="323850" y="4205288"/>
            <a:ext cx="5170488" cy="2436812"/>
            <a:chOff x="204" y="2649"/>
            <a:chExt cx="3257" cy="1535"/>
          </a:xfrm>
        </p:grpSpPr>
        <p:sp>
          <p:nvSpPr>
            <p:cNvPr id="37969" name="Rectangle 5"/>
            <p:cNvSpPr>
              <a:spLocks noChangeArrowheads="1"/>
            </p:cNvSpPr>
            <p:nvPr/>
          </p:nvSpPr>
          <p:spPr bwMode="auto">
            <a:xfrm>
              <a:off x="212" y="2649"/>
              <a:ext cx="3247" cy="1535"/>
            </a:xfrm>
            <a:prstGeom prst="rect">
              <a:avLst/>
            </a:prstGeom>
            <a:solidFill>
              <a:srgbClr val="FFF3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7970" name="Rectangle 6"/>
            <p:cNvSpPr>
              <a:spLocks noChangeArrowheads="1"/>
            </p:cNvSpPr>
            <p:nvPr/>
          </p:nvSpPr>
          <p:spPr bwMode="auto">
            <a:xfrm>
              <a:off x="380" y="2697"/>
              <a:ext cx="2847" cy="191"/>
            </a:xfrm>
            <a:prstGeom prst="rect">
              <a:avLst/>
            </a:prstGeom>
            <a:solidFill>
              <a:srgbClr val="00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7971" name="Text Box 7"/>
            <p:cNvSpPr txBox="1">
              <a:spLocks noChangeArrowheads="1"/>
            </p:cNvSpPr>
            <p:nvPr/>
          </p:nvSpPr>
          <p:spPr bwMode="auto">
            <a:xfrm>
              <a:off x="204" y="2689"/>
              <a:ext cx="3257" cy="6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a:t>
              </a:r>
              <a:r>
                <a:rPr lang="es-ES" altLang="es-ES" sz="1600">
                  <a:solidFill>
                    <a:srgbClr val="0000FF"/>
                  </a:solidFill>
                  <a:latin typeface="Arial" charset="0"/>
                </a:rPr>
                <a:t>El valor mínimo de la intensidad de onda I</a:t>
              </a:r>
              <a:r>
                <a:rPr lang="es-ES" altLang="es-ES" sz="1600">
                  <a:solidFill>
                    <a:srgbClr val="000000"/>
                  </a:solidFill>
                  <a:latin typeface="Arial" charset="0"/>
                </a:rPr>
                <a:t> se produce cuando cos </a:t>
              </a:r>
              <a:r>
                <a:rPr lang="es-ES" altLang="es-ES" sz="1600">
                  <a:solidFill>
                    <a:srgbClr val="000000"/>
                  </a:solidFill>
                  <a:latin typeface="Symbol" pitchFamily="16" charset="2"/>
                </a:rPr>
                <a:t></a:t>
              </a:r>
              <a:r>
                <a:rPr lang="es-ES" altLang="es-ES" sz="1600">
                  <a:solidFill>
                    <a:srgbClr val="000000"/>
                  </a:solidFill>
                  <a:latin typeface="Arial" charset="0"/>
                </a:rPr>
                <a:t> = </a:t>
              </a:r>
              <a:r>
                <a:rPr lang="es-ES" altLang="es-ES" sz="1600">
                  <a:solidFill>
                    <a:srgbClr val="000000"/>
                  </a:solidFill>
                  <a:latin typeface="Symbol" pitchFamily="16" charset="2"/>
                </a:rPr>
                <a:t></a:t>
              </a:r>
              <a:r>
                <a:rPr lang="es-ES" altLang="es-ES" sz="1600">
                  <a:solidFill>
                    <a:srgbClr val="000000"/>
                  </a:solidFill>
                  <a:latin typeface="Arial" charset="0"/>
                </a:rPr>
                <a:t>1; se tiene entonces una </a:t>
              </a:r>
              <a:r>
                <a:rPr lang="es-ES" altLang="es-ES" sz="1600">
                  <a:solidFill>
                    <a:srgbClr val="0000FF"/>
                  </a:solidFill>
                  <a:latin typeface="Arial" charset="0"/>
                </a:rPr>
                <a:t>interferencia destructiva</a:t>
              </a:r>
              <a:r>
                <a:rPr lang="es-ES" altLang="es-ES" sz="1600">
                  <a:solidFill>
                    <a:srgbClr val="000000"/>
                  </a:solidFill>
                  <a:latin typeface="Arial" charset="0"/>
                </a:rPr>
                <a:t>. Para ello, </a:t>
              </a:r>
              <a:r>
                <a:rPr lang="es-ES" altLang="es-ES" sz="1600">
                  <a:solidFill>
                    <a:srgbClr val="000000"/>
                  </a:solidFill>
                  <a:latin typeface="Symbol" pitchFamily="16" charset="2"/>
                </a:rPr>
                <a:t></a:t>
              </a:r>
              <a:r>
                <a:rPr lang="es-ES" altLang="es-ES" sz="1600">
                  <a:solidFill>
                    <a:srgbClr val="000000"/>
                  </a:solidFill>
                  <a:latin typeface="Arial" charset="0"/>
                </a:rPr>
                <a:t> = (2 n </a:t>
              </a:r>
              <a:r>
                <a:rPr lang="es-ES" altLang="es-ES" sz="1600">
                  <a:solidFill>
                    <a:srgbClr val="000000"/>
                  </a:solidFill>
                  <a:latin typeface="Symbol" pitchFamily="16" charset="2"/>
                </a:rPr>
                <a:t></a:t>
              </a:r>
              <a:r>
                <a:rPr lang="es-ES" altLang="es-ES" sz="1600">
                  <a:solidFill>
                    <a:srgbClr val="000000"/>
                  </a:solidFill>
                  <a:latin typeface="Arial" charset="0"/>
                </a:rPr>
                <a:t>1) </a:t>
              </a:r>
              <a:r>
                <a:rPr lang="es-ES" altLang="es-ES" sz="1600">
                  <a:solidFill>
                    <a:srgbClr val="000000"/>
                  </a:solidFill>
                  <a:latin typeface="Symbol" pitchFamily="16" charset="2"/>
                </a:rPr>
                <a:t></a:t>
              </a:r>
              <a:r>
                <a:rPr lang="es-ES" altLang="es-ES" sz="1600">
                  <a:solidFill>
                    <a:srgbClr val="000000"/>
                  </a:solidFill>
                  <a:latin typeface="Arial" charset="0"/>
                </a:rPr>
                <a:t>, siendo n = 1, 2, 3, ... luego:</a:t>
              </a:r>
            </a:p>
          </p:txBody>
        </p:sp>
      </p:grpSp>
      <p:grpSp>
        <p:nvGrpSpPr>
          <p:cNvPr id="33800" name="Group 8"/>
          <p:cNvGrpSpPr>
            <a:grpSpLocks/>
          </p:cNvGrpSpPr>
          <p:nvPr/>
        </p:nvGrpSpPr>
        <p:grpSpPr bwMode="auto">
          <a:xfrm>
            <a:off x="250825" y="908050"/>
            <a:ext cx="5180013" cy="2436813"/>
            <a:chOff x="158" y="572"/>
            <a:chExt cx="3263" cy="1535"/>
          </a:xfrm>
        </p:grpSpPr>
        <p:sp>
          <p:nvSpPr>
            <p:cNvPr id="37965" name="Rectangle 9"/>
            <p:cNvSpPr>
              <a:spLocks noChangeArrowheads="1"/>
            </p:cNvSpPr>
            <p:nvPr/>
          </p:nvSpPr>
          <p:spPr bwMode="auto">
            <a:xfrm>
              <a:off x="174" y="572"/>
              <a:ext cx="3247" cy="1535"/>
            </a:xfrm>
            <a:prstGeom prst="rect">
              <a:avLst/>
            </a:prstGeom>
            <a:solidFill>
              <a:srgbClr val="FFFFCC"/>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nvGrpSpPr>
            <p:cNvPr id="37966" name="Group 10"/>
            <p:cNvGrpSpPr>
              <a:grpSpLocks/>
            </p:cNvGrpSpPr>
            <p:nvPr/>
          </p:nvGrpSpPr>
          <p:grpSpPr bwMode="auto">
            <a:xfrm>
              <a:off x="158" y="605"/>
              <a:ext cx="3257" cy="671"/>
              <a:chOff x="158" y="605"/>
              <a:chExt cx="3257" cy="671"/>
            </a:xfrm>
          </p:grpSpPr>
          <p:sp>
            <p:nvSpPr>
              <p:cNvPr id="37967" name="Rectangle 11"/>
              <p:cNvSpPr>
                <a:spLocks noChangeArrowheads="1"/>
              </p:cNvSpPr>
              <p:nvPr/>
            </p:nvSpPr>
            <p:spPr bwMode="auto">
              <a:xfrm>
                <a:off x="334" y="612"/>
                <a:ext cx="2847" cy="191"/>
              </a:xfrm>
              <a:prstGeom prst="rect">
                <a:avLst/>
              </a:prstGeom>
              <a:solidFill>
                <a:srgbClr val="00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7968" name="Text Box 12"/>
              <p:cNvSpPr txBox="1">
                <a:spLocks noChangeArrowheads="1"/>
              </p:cNvSpPr>
              <p:nvPr/>
            </p:nvSpPr>
            <p:spPr bwMode="auto">
              <a:xfrm>
                <a:off x="158" y="605"/>
                <a:ext cx="3257" cy="6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a:t>
                </a:r>
                <a:r>
                  <a:rPr lang="es-ES" altLang="es-ES" sz="1600">
                    <a:solidFill>
                      <a:srgbClr val="0000FF"/>
                    </a:solidFill>
                    <a:latin typeface="Arial" charset="0"/>
                  </a:rPr>
                  <a:t>El valor máximo de la intensidad de onda I</a:t>
                </a:r>
                <a:r>
                  <a:rPr lang="es-ES" altLang="es-ES" sz="1600">
                    <a:solidFill>
                      <a:srgbClr val="000000"/>
                    </a:solidFill>
                    <a:latin typeface="Arial" charset="0"/>
                  </a:rPr>
                  <a:t> se produce cuando cos </a:t>
                </a:r>
                <a:r>
                  <a:rPr lang="es-ES" altLang="es-ES" sz="1600">
                    <a:solidFill>
                      <a:srgbClr val="000000"/>
                    </a:solidFill>
                    <a:latin typeface="Symbol" pitchFamily="16" charset="2"/>
                  </a:rPr>
                  <a:t></a:t>
                </a:r>
                <a:r>
                  <a:rPr lang="es-ES" altLang="es-ES" sz="1600">
                    <a:solidFill>
                      <a:srgbClr val="000000"/>
                    </a:solidFill>
                    <a:latin typeface="Arial" charset="0"/>
                  </a:rPr>
                  <a:t> = 1; se tiene entonces una </a:t>
                </a:r>
                <a:r>
                  <a:rPr lang="es-ES" altLang="es-ES" sz="1600">
                    <a:solidFill>
                      <a:srgbClr val="0000FF"/>
                    </a:solidFill>
                    <a:latin typeface="Arial" charset="0"/>
                  </a:rPr>
                  <a:t>interferencia constructiva</a:t>
                </a:r>
                <a:r>
                  <a:rPr lang="es-ES" altLang="es-ES" sz="1600">
                    <a:solidFill>
                      <a:srgbClr val="000000"/>
                    </a:solidFill>
                    <a:latin typeface="Arial" charset="0"/>
                  </a:rPr>
                  <a:t>. Para ello, </a:t>
                </a:r>
                <a:r>
                  <a:rPr lang="es-ES" altLang="es-ES" sz="1600">
                    <a:solidFill>
                      <a:srgbClr val="000000"/>
                    </a:solidFill>
                    <a:latin typeface="Symbol" pitchFamily="16" charset="2"/>
                  </a:rPr>
                  <a:t></a:t>
                </a:r>
                <a:r>
                  <a:rPr lang="es-ES" altLang="es-ES" sz="1600">
                    <a:solidFill>
                      <a:srgbClr val="000000"/>
                    </a:solidFill>
                    <a:latin typeface="Arial" charset="0"/>
                  </a:rPr>
                  <a:t> = 2n</a:t>
                </a:r>
                <a:r>
                  <a:rPr lang="es-ES" altLang="es-ES" sz="1600">
                    <a:solidFill>
                      <a:srgbClr val="000000"/>
                    </a:solidFill>
                    <a:latin typeface="Symbol" pitchFamily="16" charset="2"/>
                  </a:rPr>
                  <a:t></a:t>
                </a:r>
                <a:r>
                  <a:rPr lang="es-ES" altLang="es-ES" sz="1600">
                    <a:solidFill>
                      <a:srgbClr val="000000"/>
                    </a:solidFill>
                    <a:latin typeface="Arial" charset="0"/>
                  </a:rPr>
                  <a:t>, siendo n = 1, 2, 3, ... luego:</a:t>
                </a:r>
              </a:p>
            </p:txBody>
          </p:sp>
        </p:grpSp>
      </p:grpSp>
      <p:grpSp>
        <p:nvGrpSpPr>
          <p:cNvPr id="33805" name="Group 13"/>
          <p:cNvGrpSpPr>
            <a:grpSpLocks/>
          </p:cNvGrpSpPr>
          <p:nvPr/>
        </p:nvGrpSpPr>
        <p:grpSpPr bwMode="auto">
          <a:xfrm>
            <a:off x="5724525" y="1352550"/>
            <a:ext cx="2800350" cy="366713"/>
            <a:chOff x="3606" y="852"/>
            <a:chExt cx="1764" cy="231"/>
          </a:xfrm>
        </p:grpSpPr>
        <p:pic>
          <p:nvPicPr>
            <p:cNvPr id="37963"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9" y="852"/>
              <a:ext cx="1521" cy="1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964" name="Text Box 15"/>
            <p:cNvSpPr txBox="1">
              <a:spLocks noChangeArrowheads="1"/>
            </p:cNvSpPr>
            <p:nvPr/>
          </p:nvSpPr>
          <p:spPr bwMode="auto">
            <a:xfrm>
              <a:off x="3606" y="872"/>
              <a:ext cx="28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3)</a:t>
              </a:r>
            </a:p>
          </p:txBody>
        </p:sp>
      </p:grpSp>
      <p:grpSp>
        <p:nvGrpSpPr>
          <p:cNvPr id="33808" name="Group 16"/>
          <p:cNvGrpSpPr>
            <a:grpSpLocks/>
          </p:cNvGrpSpPr>
          <p:nvPr/>
        </p:nvGrpSpPr>
        <p:grpSpPr bwMode="auto">
          <a:xfrm>
            <a:off x="5724525" y="549275"/>
            <a:ext cx="2797175" cy="388938"/>
            <a:chOff x="3606" y="346"/>
            <a:chExt cx="1762" cy="245"/>
          </a:xfrm>
        </p:grpSpPr>
        <p:grpSp>
          <p:nvGrpSpPr>
            <p:cNvPr id="37955" name="Group 17"/>
            <p:cNvGrpSpPr>
              <a:grpSpLocks/>
            </p:cNvGrpSpPr>
            <p:nvPr/>
          </p:nvGrpSpPr>
          <p:grpSpPr bwMode="auto">
            <a:xfrm>
              <a:off x="3606" y="346"/>
              <a:ext cx="1762" cy="245"/>
              <a:chOff x="3606" y="346"/>
              <a:chExt cx="1762" cy="245"/>
            </a:xfrm>
          </p:grpSpPr>
          <p:grpSp>
            <p:nvGrpSpPr>
              <p:cNvPr id="37959" name="Group 18"/>
              <p:cNvGrpSpPr>
                <a:grpSpLocks/>
              </p:cNvGrpSpPr>
              <p:nvPr/>
            </p:nvGrpSpPr>
            <p:grpSpPr bwMode="auto">
              <a:xfrm>
                <a:off x="3849" y="346"/>
                <a:ext cx="1519" cy="150"/>
                <a:chOff x="3849" y="346"/>
                <a:chExt cx="1519" cy="150"/>
              </a:xfrm>
            </p:grpSpPr>
            <p:sp>
              <p:nvSpPr>
                <p:cNvPr id="37961" name="Rectangle 19"/>
                <p:cNvSpPr>
                  <a:spLocks noChangeArrowheads="1"/>
                </p:cNvSpPr>
                <p:nvPr/>
              </p:nvSpPr>
              <p:spPr bwMode="auto">
                <a:xfrm>
                  <a:off x="3849" y="346"/>
                  <a:ext cx="1518" cy="15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pic>
              <p:nvPicPr>
                <p:cNvPr id="37962"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9" y="420"/>
                  <a:ext cx="1519" cy="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7960" name="Text Box 21"/>
              <p:cNvSpPr txBox="1">
                <a:spLocks noChangeArrowheads="1"/>
              </p:cNvSpPr>
              <p:nvPr/>
            </p:nvSpPr>
            <p:spPr bwMode="auto">
              <a:xfrm>
                <a:off x="3606" y="380"/>
                <a:ext cx="28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1)</a:t>
                </a:r>
              </a:p>
            </p:txBody>
          </p:sp>
        </p:grpSp>
        <p:grpSp>
          <p:nvGrpSpPr>
            <p:cNvPr id="37956" name="Group 22"/>
            <p:cNvGrpSpPr>
              <a:grpSpLocks/>
            </p:cNvGrpSpPr>
            <p:nvPr/>
          </p:nvGrpSpPr>
          <p:grpSpPr bwMode="auto">
            <a:xfrm>
              <a:off x="3895" y="393"/>
              <a:ext cx="1403" cy="8"/>
              <a:chOff x="3895" y="393"/>
              <a:chExt cx="1403" cy="8"/>
            </a:xfrm>
          </p:grpSpPr>
          <p:sp>
            <p:nvSpPr>
              <p:cNvPr id="37957" name="Line 23"/>
              <p:cNvSpPr>
                <a:spLocks noChangeShapeType="1"/>
              </p:cNvSpPr>
              <p:nvPr/>
            </p:nvSpPr>
            <p:spPr bwMode="auto">
              <a:xfrm>
                <a:off x="3895" y="393"/>
                <a:ext cx="247"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7958" name="Line 24"/>
              <p:cNvSpPr>
                <a:spLocks noChangeShapeType="1"/>
              </p:cNvSpPr>
              <p:nvPr/>
            </p:nvSpPr>
            <p:spPr bwMode="auto">
              <a:xfrm flipH="1">
                <a:off x="5050" y="402"/>
                <a:ext cx="249"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grpSp>
        <p:nvGrpSpPr>
          <p:cNvPr id="33817" name="Group 25"/>
          <p:cNvGrpSpPr>
            <a:grpSpLocks/>
          </p:cNvGrpSpPr>
          <p:nvPr/>
        </p:nvGrpSpPr>
        <p:grpSpPr bwMode="auto">
          <a:xfrm>
            <a:off x="5724525" y="936625"/>
            <a:ext cx="2797175" cy="390525"/>
            <a:chOff x="3606" y="590"/>
            <a:chExt cx="1762" cy="246"/>
          </a:xfrm>
        </p:grpSpPr>
        <p:grpSp>
          <p:nvGrpSpPr>
            <p:cNvPr id="37947" name="Group 26"/>
            <p:cNvGrpSpPr>
              <a:grpSpLocks/>
            </p:cNvGrpSpPr>
            <p:nvPr/>
          </p:nvGrpSpPr>
          <p:grpSpPr bwMode="auto">
            <a:xfrm>
              <a:off x="3606" y="590"/>
              <a:ext cx="1762" cy="246"/>
              <a:chOff x="3606" y="590"/>
              <a:chExt cx="1762" cy="246"/>
            </a:xfrm>
          </p:grpSpPr>
          <p:grpSp>
            <p:nvGrpSpPr>
              <p:cNvPr id="37951" name="Group 27"/>
              <p:cNvGrpSpPr>
                <a:grpSpLocks/>
              </p:cNvGrpSpPr>
              <p:nvPr/>
            </p:nvGrpSpPr>
            <p:grpSpPr bwMode="auto">
              <a:xfrm>
                <a:off x="3849" y="590"/>
                <a:ext cx="1519" cy="150"/>
                <a:chOff x="3849" y="590"/>
                <a:chExt cx="1519" cy="150"/>
              </a:xfrm>
            </p:grpSpPr>
            <p:sp>
              <p:nvSpPr>
                <p:cNvPr id="37953" name="Rectangle 28"/>
                <p:cNvSpPr>
                  <a:spLocks noChangeArrowheads="1"/>
                </p:cNvSpPr>
                <p:nvPr/>
              </p:nvSpPr>
              <p:spPr bwMode="auto">
                <a:xfrm>
                  <a:off x="3849" y="590"/>
                  <a:ext cx="1518" cy="15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pic>
              <p:nvPicPr>
                <p:cNvPr id="37954"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9" y="664"/>
                  <a:ext cx="1519" cy="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7952" name="Text Box 30"/>
              <p:cNvSpPr txBox="1">
                <a:spLocks noChangeArrowheads="1"/>
              </p:cNvSpPr>
              <p:nvPr/>
            </p:nvSpPr>
            <p:spPr bwMode="auto">
              <a:xfrm>
                <a:off x="3606" y="625"/>
                <a:ext cx="28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2)</a:t>
                </a:r>
              </a:p>
            </p:txBody>
          </p:sp>
        </p:grpSp>
        <p:grpSp>
          <p:nvGrpSpPr>
            <p:cNvPr id="37948" name="Group 31"/>
            <p:cNvGrpSpPr>
              <a:grpSpLocks/>
            </p:cNvGrpSpPr>
            <p:nvPr/>
          </p:nvGrpSpPr>
          <p:grpSpPr bwMode="auto">
            <a:xfrm>
              <a:off x="4283" y="627"/>
              <a:ext cx="681" cy="18"/>
              <a:chOff x="4283" y="627"/>
              <a:chExt cx="681" cy="18"/>
            </a:xfrm>
          </p:grpSpPr>
          <p:sp>
            <p:nvSpPr>
              <p:cNvPr id="37949" name="Line 32"/>
              <p:cNvSpPr>
                <a:spLocks noChangeShapeType="1"/>
              </p:cNvSpPr>
              <p:nvPr/>
            </p:nvSpPr>
            <p:spPr bwMode="auto">
              <a:xfrm>
                <a:off x="4283" y="627"/>
                <a:ext cx="247"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7950" name="Line 33"/>
              <p:cNvSpPr>
                <a:spLocks noChangeShapeType="1"/>
              </p:cNvSpPr>
              <p:nvPr/>
            </p:nvSpPr>
            <p:spPr bwMode="auto">
              <a:xfrm flipH="1">
                <a:off x="4715" y="646"/>
                <a:ext cx="249"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grpSp>
        <p:nvGrpSpPr>
          <p:cNvPr id="33826" name="Group 34"/>
          <p:cNvGrpSpPr>
            <a:grpSpLocks/>
          </p:cNvGrpSpPr>
          <p:nvPr/>
        </p:nvGrpSpPr>
        <p:grpSpPr bwMode="auto">
          <a:xfrm>
            <a:off x="5724525" y="1711325"/>
            <a:ext cx="2795588" cy="398463"/>
            <a:chOff x="3606" y="1078"/>
            <a:chExt cx="1761" cy="251"/>
          </a:xfrm>
        </p:grpSpPr>
        <p:grpSp>
          <p:nvGrpSpPr>
            <p:cNvPr id="37939" name="Group 35"/>
            <p:cNvGrpSpPr>
              <a:grpSpLocks/>
            </p:cNvGrpSpPr>
            <p:nvPr/>
          </p:nvGrpSpPr>
          <p:grpSpPr bwMode="auto">
            <a:xfrm>
              <a:off x="3606" y="1078"/>
              <a:ext cx="1761" cy="251"/>
              <a:chOff x="3606" y="1078"/>
              <a:chExt cx="1761" cy="251"/>
            </a:xfrm>
          </p:grpSpPr>
          <p:grpSp>
            <p:nvGrpSpPr>
              <p:cNvPr id="37943" name="Group 36"/>
              <p:cNvGrpSpPr>
                <a:grpSpLocks/>
              </p:cNvGrpSpPr>
              <p:nvPr/>
            </p:nvGrpSpPr>
            <p:grpSpPr bwMode="auto">
              <a:xfrm>
                <a:off x="3849" y="1078"/>
                <a:ext cx="1518" cy="150"/>
                <a:chOff x="3849" y="1078"/>
                <a:chExt cx="1518" cy="150"/>
              </a:xfrm>
            </p:grpSpPr>
            <p:sp>
              <p:nvSpPr>
                <p:cNvPr id="37945" name="Rectangle 37"/>
                <p:cNvSpPr>
                  <a:spLocks noChangeArrowheads="1"/>
                </p:cNvSpPr>
                <p:nvPr/>
              </p:nvSpPr>
              <p:spPr bwMode="auto">
                <a:xfrm>
                  <a:off x="3849" y="1078"/>
                  <a:ext cx="1518" cy="15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pic>
              <p:nvPicPr>
                <p:cNvPr id="37946" name="Picture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9" y="1152"/>
                  <a:ext cx="1518" cy="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7944" name="Text Box 39"/>
              <p:cNvSpPr txBox="1">
                <a:spLocks noChangeArrowheads="1"/>
              </p:cNvSpPr>
              <p:nvPr/>
            </p:nvSpPr>
            <p:spPr bwMode="auto">
              <a:xfrm>
                <a:off x="3606" y="1118"/>
                <a:ext cx="30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4)</a:t>
                </a:r>
              </a:p>
            </p:txBody>
          </p:sp>
        </p:grpSp>
        <p:grpSp>
          <p:nvGrpSpPr>
            <p:cNvPr id="37940" name="Group 40"/>
            <p:cNvGrpSpPr>
              <a:grpSpLocks/>
            </p:cNvGrpSpPr>
            <p:nvPr/>
          </p:nvGrpSpPr>
          <p:grpSpPr bwMode="auto">
            <a:xfrm>
              <a:off x="4252" y="1124"/>
              <a:ext cx="712" cy="17"/>
              <a:chOff x="4252" y="1124"/>
              <a:chExt cx="712" cy="17"/>
            </a:xfrm>
          </p:grpSpPr>
          <p:sp>
            <p:nvSpPr>
              <p:cNvPr id="37941" name="Line 41"/>
              <p:cNvSpPr>
                <a:spLocks noChangeShapeType="1"/>
              </p:cNvSpPr>
              <p:nvPr/>
            </p:nvSpPr>
            <p:spPr bwMode="auto">
              <a:xfrm flipH="1">
                <a:off x="4251" y="1142"/>
                <a:ext cx="249"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7942" name="Line 42"/>
              <p:cNvSpPr>
                <a:spLocks noChangeShapeType="1"/>
              </p:cNvSpPr>
              <p:nvPr/>
            </p:nvSpPr>
            <p:spPr bwMode="auto">
              <a:xfrm>
                <a:off x="4717" y="1124"/>
                <a:ext cx="247"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grpSp>
        <p:nvGrpSpPr>
          <p:cNvPr id="33835" name="Group 43"/>
          <p:cNvGrpSpPr>
            <a:grpSpLocks/>
          </p:cNvGrpSpPr>
          <p:nvPr/>
        </p:nvGrpSpPr>
        <p:grpSpPr bwMode="auto">
          <a:xfrm>
            <a:off x="5724525" y="4356100"/>
            <a:ext cx="2806700" cy="334963"/>
            <a:chOff x="3606" y="2744"/>
            <a:chExt cx="1768" cy="211"/>
          </a:xfrm>
        </p:grpSpPr>
        <p:pic>
          <p:nvPicPr>
            <p:cNvPr id="37937" name="Picture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4" y="2827"/>
              <a:ext cx="1520" cy="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938" name="Text Box 45"/>
            <p:cNvSpPr txBox="1">
              <a:spLocks noChangeArrowheads="1"/>
            </p:cNvSpPr>
            <p:nvPr/>
          </p:nvSpPr>
          <p:spPr bwMode="auto">
            <a:xfrm>
              <a:off x="3606" y="2744"/>
              <a:ext cx="25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3)</a:t>
              </a:r>
            </a:p>
          </p:txBody>
        </p:sp>
      </p:grpSp>
      <p:grpSp>
        <p:nvGrpSpPr>
          <p:cNvPr id="33838" name="Group 46"/>
          <p:cNvGrpSpPr>
            <a:grpSpLocks/>
          </p:cNvGrpSpPr>
          <p:nvPr/>
        </p:nvGrpSpPr>
        <p:grpSpPr bwMode="auto">
          <a:xfrm>
            <a:off x="5724525" y="3573463"/>
            <a:ext cx="2806700" cy="334962"/>
            <a:chOff x="3606" y="2251"/>
            <a:chExt cx="1768" cy="211"/>
          </a:xfrm>
        </p:grpSpPr>
        <p:pic>
          <p:nvPicPr>
            <p:cNvPr id="37933" name="Picture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4" y="2293"/>
              <a:ext cx="1520" cy="1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934" name="Text Box 48"/>
            <p:cNvSpPr txBox="1">
              <a:spLocks noChangeArrowheads="1"/>
            </p:cNvSpPr>
            <p:nvPr/>
          </p:nvSpPr>
          <p:spPr bwMode="auto">
            <a:xfrm>
              <a:off x="3606" y="2251"/>
              <a:ext cx="256"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1)</a:t>
              </a:r>
            </a:p>
          </p:txBody>
        </p:sp>
        <p:sp>
          <p:nvSpPr>
            <p:cNvPr id="37935" name="Line 49"/>
            <p:cNvSpPr>
              <a:spLocks noChangeShapeType="1"/>
            </p:cNvSpPr>
            <p:nvPr/>
          </p:nvSpPr>
          <p:spPr bwMode="auto">
            <a:xfrm>
              <a:off x="3856" y="2267"/>
              <a:ext cx="247"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7936" name="Line 50"/>
            <p:cNvSpPr>
              <a:spLocks noChangeShapeType="1"/>
            </p:cNvSpPr>
            <p:nvPr/>
          </p:nvSpPr>
          <p:spPr bwMode="auto">
            <a:xfrm flipH="1">
              <a:off x="5095" y="2437"/>
              <a:ext cx="249"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33843" name="Group 51"/>
          <p:cNvGrpSpPr>
            <a:grpSpLocks/>
          </p:cNvGrpSpPr>
          <p:nvPr/>
        </p:nvGrpSpPr>
        <p:grpSpPr bwMode="auto">
          <a:xfrm>
            <a:off x="5724525" y="3965575"/>
            <a:ext cx="2806700" cy="334963"/>
            <a:chOff x="3606" y="2498"/>
            <a:chExt cx="1768" cy="211"/>
          </a:xfrm>
        </p:grpSpPr>
        <p:pic>
          <p:nvPicPr>
            <p:cNvPr id="37929" name="Picture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4" y="2533"/>
              <a:ext cx="1520" cy="1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930" name="Text Box 53"/>
            <p:cNvSpPr txBox="1">
              <a:spLocks noChangeArrowheads="1"/>
            </p:cNvSpPr>
            <p:nvPr/>
          </p:nvSpPr>
          <p:spPr bwMode="auto">
            <a:xfrm>
              <a:off x="3606" y="2498"/>
              <a:ext cx="233"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2)</a:t>
              </a:r>
            </a:p>
          </p:txBody>
        </p:sp>
        <p:sp>
          <p:nvSpPr>
            <p:cNvPr id="37931" name="Line 54"/>
            <p:cNvSpPr>
              <a:spLocks noChangeShapeType="1"/>
            </p:cNvSpPr>
            <p:nvPr/>
          </p:nvSpPr>
          <p:spPr bwMode="auto">
            <a:xfrm>
              <a:off x="4194" y="2511"/>
              <a:ext cx="247"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7932" name="Line 55"/>
            <p:cNvSpPr>
              <a:spLocks noChangeShapeType="1"/>
            </p:cNvSpPr>
            <p:nvPr/>
          </p:nvSpPr>
          <p:spPr bwMode="auto">
            <a:xfrm flipH="1">
              <a:off x="4748" y="2673"/>
              <a:ext cx="249"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33848" name="Group 56"/>
          <p:cNvGrpSpPr>
            <a:grpSpLocks/>
          </p:cNvGrpSpPr>
          <p:nvPr/>
        </p:nvGrpSpPr>
        <p:grpSpPr bwMode="auto">
          <a:xfrm>
            <a:off x="5724525" y="4748213"/>
            <a:ext cx="2806700" cy="334962"/>
            <a:chOff x="3606" y="2991"/>
            <a:chExt cx="1768" cy="211"/>
          </a:xfrm>
        </p:grpSpPr>
        <p:pic>
          <p:nvPicPr>
            <p:cNvPr id="37925" name="Picture 5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4" y="3022"/>
              <a:ext cx="1520" cy="1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926" name="Text Box 58"/>
            <p:cNvSpPr txBox="1">
              <a:spLocks noChangeArrowheads="1"/>
            </p:cNvSpPr>
            <p:nvPr/>
          </p:nvSpPr>
          <p:spPr bwMode="auto">
            <a:xfrm>
              <a:off x="3606" y="2991"/>
              <a:ext cx="28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4)</a:t>
              </a:r>
            </a:p>
          </p:txBody>
        </p:sp>
        <p:sp>
          <p:nvSpPr>
            <p:cNvPr id="37927" name="Line 59"/>
            <p:cNvSpPr>
              <a:spLocks noChangeShapeType="1"/>
            </p:cNvSpPr>
            <p:nvPr/>
          </p:nvSpPr>
          <p:spPr bwMode="auto">
            <a:xfrm>
              <a:off x="4660" y="2998"/>
              <a:ext cx="247"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7928" name="Line 60"/>
            <p:cNvSpPr>
              <a:spLocks noChangeShapeType="1"/>
            </p:cNvSpPr>
            <p:nvPr/>
          </p:nvSpPr>
          <p:spPr bwMode="auto">
            <a:xfrm flipH="1">
              <a:off x="4303" y="3157"/>
              <a:ext cx="249" cy="0"/>
            </a:xfrm>
            <a:prstGeom prst="line">
              <a:avLst/>
            </a:prstGeom>
            <a:noFill/>
            <a:ln w="19080" cap="sq">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aphicFrame>
        <p:nvGraphicFramePr>
          <p:cNvPr id="33853" name="Object 61"/>
          <p:cNvGraphicFramePr>
            <a:graphicFrameLocks noChangeAspect="1"/>
          </p:cNvGraphicFramePr>
          <p:nvPr/>
        </p:nvGraphicFramePr>
        <p:xfrm>
          <a:off x="628650" y="5359400"/>
          <a:ext cx="4749800" cy="508000"/>
        </p:xfrm>
        <a:graphic>
          <a:graphicData uri="http://schemas.openxmlformats.org/presentationml/2006/ole">
            <mc:AlternateContent xmlns:mc="http://schemas.openxmlformats.org/markup-compatibility/2006">
              <mc:Choice xmlns:v="urn:schemas-microsoft-com:vml" Requires="v">
                <p:oleObj spid="_x0000_s37976" r:id="rId14" imgW="491473" imgH="491473" progId="">
                  <p:embed/>
                </p:oleObj>
              </mc:Choice>
              <mc:Fallback>
                <p:oleObj r:id="rId14" imgW="491473" imgH="491473" progId="">
                  <p:embed/>
                  <p:pic>
                    <p:nvPicPr>
                      <p:cNvPr id="0" name="Object 6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8650" y="5359400"/>
                        <a:ext cx="4749800" cy="50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54" name="Object 62"/>
          <p:cNvGraphicFramePr>
            <a:graphicFrameLocks noChangeAspect="1"/>
          </p:cNvGraphicFramePr>
          <p:nvPr/>
        </p:nvGraphicFramePr>
        <p:xfrm>
          <a:off x="1025525" y="2012950"/>
          <a:ext cx="3721100" cy="508000"/>
        </p:xfrm>
        <a:graphic>
          <a:graphicData uri="http://schemas.openxmlformats.org/presentationml/2006/ole">
            <mc:AlternateContent xmlns:mc="http://schemas.openxmlformats.org/markup-compatibility/2006">
              <mc:Choice xmlns:v="urn:schemas-microsoft-com:vml" Requires="v">
                <p:oleObj spid="_x0000_s37977" r:id="rId16" imgW="491481" imgH="491481" progId="">
                  <p:embed/>
                </p:oleObj>
              </mc:Choice>
              <mc:Fallback>
                <p:oleObj r:id="rId16" imgW="491481" imgH="491481" progId="">
                  <p:embed/>
                  <p:pic>
                    <p:nvPicPr>
                      <p:cNvPr id="0" name="Object 6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5525" y="2012950"/>
                        <a:ext cx="3721100" cy="50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55" name="Text Box 63"/>
          <p:cNvSpPr txBox="1">
            <a:spLocks noChangeArrowheads="1"/>
          </p:cNvSpPr>
          <p:nvPr/>
        </p:nvSpPr>
        <p:spPr bwMode="auto">
          <a:xfrm>
            <a:off x="466725" y="2466975"/>
            <a:ext cx="49530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00"/>
                </a:solidFill>
                <a:latin typeface="Arial" charset="0"/>
              </a:rPr>
              <a:t>La intensidad es máxima en los puntos cuya diferencia de distancias a los focos es igual a un número entero de longitudes de onda</a:t>
            </a:r>
          </a:p>
        </p:txBody>
      </p:sp>
      <p:sp>
        <p:nvSpPr>
          <p:cNvPr id="33856" name="Text Box 64"/>
          <p:cNvSpPr txBox="1">
            <a:spLocks noChangeArrowheads="1"/>
          </p:cNvSpPr>
          <p:nvPr/>
        </p:nvSpPr>
        <p:spPr bwMode="auto">
          <a:xfrm>
            <a:off x="5927725" y="2682875"/>
            <a:ext cx="2613025" cy="306388"/>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Interferencia constructiva</a:t>
            </a:r>
          </a:p>
        </p:txBody>
      </p:sp>
      <p:sp>
        <p:nvSpPr>
          <p:cNvPr id="33857" name="Text Box 65"/>
          <p:cNvSpPr txBox="1">
            <a:spLocks noChangeArrowheads="1"/>
          </p:cNvSpPr>
          <p:nvPr/>
        </p:nvSpPr>
        <p:spPr bwMode="auto">
          <a:xfrm>
            <a:off x="5962650" y="5688013"/>
            <a:ext cx="2622550" cy="306387"/>
          </a:xfrm>
          <a:prstGeom prst="rect">
            <a:avLst/>
          </a:prstGeom>
          <a:solidFill>
            <a:srgbClr val="FFF3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Interferencia destructiva</a:t>
            </a:r>
          </a:p>
        </p:txBody>
      </p:sp>
      <p:sp>
        <p:nvSpPr>
          <p:cNvPr id="33858" name="Text Box 66"/>
          <p:cNvSpPr txBox="1">
            <a:spLocks noChangeArrowheads="1"/>
          </p:cNvSpPr>
          <p:nvPr/>
        </p:nvSpPr>
        <p:spPr bwMode="auto">
          <a:xfrm>
            <a:off x="539750" y="5876925"/>
            <a:ext cx="49530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00"/>
                </a:solidFill>
                <a:latin typeface="Arial" charset="0"/>
              </a:rPr>
              <a:t>La intensidad es mínima en los puntos cuya diferencia de distancias a los focos es igual a un número impar de longitudes de onda</a:t>
            </a:r>
          </a:p>
        </p:txBody>
      </p:sp>
      <p:grpSp>
        <p:nvGrpSpPr>
          <p:cNvPr id="33859" name="Group 67"/>
          <p:cNvGrpSpPr>
            <a:grpSpLocks/>
          </p:cNvGrpSpPr>
          <p:nvPr/>
        </p:nvGrpSpPr>
        <p:grpSpPr bwMode="auto">
          <a:xfrm>
            <a:off x="6107113" y="2165350"/>
            <a:ext cx="2254250" cy="368300"/>
            <a:chOff x="3847" y="1364"/>
            <a:chExt cx="1420" cy="232"/>
          </a:xfrm>
        </p:grpSpPr>
        <p:sp>
          <p:nvSpPr>
            <p:cNvPr id="37923" name="Rectangle 68"/>
            <p:cNvSpPr>
              <a:spLocks noChangeArrowheads="1"/>
            </p:cNvSpPr>
            <p:nvPr/>
          </p:nvSpPr>
          <p:spPr bwMode="auto">
            <a:xfrm>
              <a:off x="3847" y="1364"/>
              <a:ext cx="1419" cy="232"/>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pic>
          <p:nvPicPr>
            <p:cNvPr id="37924" name="Picture 6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47" y="1477"/>
              <a:ext cx="1420"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33862" name="Picture 7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07113" y="2211388"/>
            <a:ext cx="2257425" cy="323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863" name="Rectangle 71"/>
          <p:cNvSpPr>
            <a:spLocks noChangeArrowheads="1"/>
          </p:cNvSpPr>
          <p:nvPr/>
        </p:nvSpPr>
        <p:spPr bwMode="auto">
          <a:xfrm>
            <a:off x="6013450" y="2135188"/>
            <a:ext cx="2438400" cy="506412"/>
          </a:xfrm>
          <a:prstGeom prst="rect">
            <a:avLst/>
          </a:prstGeom>
          <a:noFill/>
          <a:ln w="12600" cap="sq">
            <a:solidFill>
              <a:srgbClr val="0099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nvGrpSpPr>
          <p:cNvPr id="33864" name="Group 72"/>
          <p:cNvGrpSpPr>
            <a:grpSpLocks/>
          </p:cNvGrpSpPr>
          <p:nvPr/>
        </p:nvGrpSpPr>
        <p:grpSpPr bwMode="auto">
          <a:xfrm>
            <a:off x="6107113" y="2165350"/>
            <a:ext cx="2252662" cy="368300"/>
            <a:chOff x="3847" y="1364"/>
            <a:chExt cx="1419" cy="232"/>
          </a:xfrm>
        </p:grpSpPr>
        <p:sp>
          <p:nvSpPr>
            <p:cNvPr id="37921" name="Rectangle 73"/>
            <p:cNvSpPr>
              <a:spLocks noChangeArrowheads="1"/>
            </p:cNvSpPr>
            <p:nvPr/>
          </p:nvSpPr>
          <p:spPr bwMode="auto">
            <a:xfrm>
              <a:off x="3847" y="1364"/>
              <a:ext cx="1419" cy="232"/>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pic>
          <p:nvPicPr>
            <p:cNvPr id="37922" name="Picture 7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47" y="1477"/>
              <a:ext cx="1419" cy="1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33867" name="Picture 7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45213" y="5232400"/>
            <a:ext cx="2214562" cy="317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68" name="Picture 7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45213" y="5230813"/>
            <a:ext cx="2214562" cy="317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869" name="Rectangle 77"/>
          <p:cNvSpPr>
            <a:spLocks noChangeArrowheads="1"/>
          </p:cNvSpPr>
          <p:nvPr/>
        </p:nvSpPr>
        <p:spPr bwMode="auto">
          <a:xfrm>
            <a:off x="6113463" y="5133975"/>
            <a:ext cx="2392362" cy="496888"/>
          </a:xfrm>
          <a:prstGeom prst="rect">
            <a:avLst/>
          </a:prstGeom>
          <a:noFill/>
          <a:ln w="12600" cap="sq">
            <a:solidFill>
              <a:srgbClr val="0099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nvGrpSpPr>
          <p:cNvPr id="33870" name="Group 78"/>
          <p:cNvGrpSpPr>
            <a:grpSpLocks/>
          </p:cNvGrpSpPr>
          <p:nvPr/>
        </p:nvGrpSpPr>
        <p:grpSpPr bwMode="auto">
          <a:xfrm>
            <a:off x="6145213" y="5232400"/>
            <a:ext cx="2300287" cy="315913"/>
            <a:chOff x="3871" y="3296"/>
            <a:chExt cx="1449" cy="199"/>
          </a:xfrm>
        </p:grpSpPr>
        <p:sp>
          <p:nvSpPr>
            <p:cNvPr id="37919" name="Rectangle 79"/>
            <p:cNvSpPr>
              <a:spLocks noChangeArrowheads="1"/>
            </p:cNvSpPr>
            <p:nvPr/>
          </p:nvSpPr>
          <p:spPr bwMode="auto">
            <a:xfrm>
              <a:off x="3871" y="3296"/>
              <a:ext cx="1449" cy="199"/>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pic>
          <p:nvPicPr>
            <p:cNvPr id="37920" name="Picture 80"/>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898" y="3379"/>
              <a:ext cx="1394" cy="3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33873" name="Picture 8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45213" y="5232400"/>
            <a:ext cx="2214562" cy="317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874" name="Text Box 82"/>
          <p:cNvSpPr txBox="1">
            <a:spLocks noChangeArrowheads="1"/>
          </p:cNvSpPr>
          <p:nvPr/>
        </p:nvSpPr>
        <p:spPr bwMode="auto">
          <a:xfrm>
            <a:off x="539750" y="333375"/>
            <a:ext cx="3168650" cy="368300"/>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125"/>
              </a:spcBef>
              <a:buClrTx/>
              <a:buFontTx/>
              <a:buNone/>
            </a:pPr>
            <a:r>
              <a:rPr lang="es-ES" altLang="es-ES" sz="1800" b="1">
                <a:solidFill>
                  <a:srgbClr val="000000"/>
                </a:solidFill>
                <a:latin typeface="Arial" charset="0"/>
              </a:rPr>
              <a:t>INTERFERENCIA EN FASE</a:t>
            </a:r>
          </a:p>
        </p:txBody>
      </p:sp>
      <p:sp>
        <p:nvSpPr>
          <p:cNvPr id="33875" name="Text Box 83"/>
          <p:cNvSpPr txBox="1">
            <a:spLocks noChangeArrowheads="1"/>
          </p:cNvSpPr>
          <p:nvPr/>
        </p:nvSpPr>
        <p:spPr bwMode="auto">
          <a:xfrm>
            <a:off x="323850" y="3644900"/>
            <a:ext cx="5040313" cy="368300"/>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125"/>
              </a:spcBef>
              <a:buClrTx/>
              <a:buFontTx/>
              <a:buNone/>
            </a:pPr>
            <a:r>
              <a:rPr lang="es-ES" altLang="es-ES" sz="1800" b="1">
                <a:solidFill>
                  <a:srgbClr val="000000"/>
                </a:solidFill>
                <a:latin typeface="Arial" charset="0"/>
              </a:rPr>
              <a:t>INTERFERENCIA EN OPOSICIÓN DE FASE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33874"/>
                                        </p:tgtEl>
                                        <p:attrNameLst>
                                          <p:attrName>style.visibility</p:attrName>
                                        </p:attrNameLst>
                                      </p:cBhvr>
                                      <p:to>
                                        <p:strVal val="visible"/>
                                      </p:to>
                                    </p:set>
                                    <p:animEffect transition="in" filter="blinds(horizontal)">
                                      <p:cBhvr additive="repl">
                                        <p:cTn id="7" dur="500"/>
                                        <p:tgtEl>
                                          <p:spTgt spid="33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additive="repl">
                                        <p:cTn id="11" dur="1" fill="hold">
                                          <p:stCondLst>
                                            <p:cond delay="0"/>
                                          </p:stCondLst>
                                        </p:cTn>
                                        <p:tgtEl>
                                          <p:spTgt spid="33800"/>
                                        </p:tgtEl>
                                        <p:attrNameLst>
                                          <p:attrName>style.visibility</p:attrName>
                                        </p:attrNameLst>
                                      </p:cBhvr>
                                      <p:to>
                                        <p:strVal val="visible"/>
                                      </p:to>
                                    </p:set>
                                    <p:animEffect transition="in" filter="wipe(up)">
                                      <p:cBhvr additive="repl">
                                        <p:cTn id="12" dur="500"/>
                                        <p:tgtEl>
                                          <p:spTgt spid="338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88" fill="hold" nodeType="clickEffect">
                                  <p:stCondLst>
                                    <p:cond delay="0"/>
                                  </p:stCondLst>
                                  <p:childTnLst>
                                    <p:set>
                                      <p:cBhvr additive="repl">
                                        <p:cTn id="16" dur="1" fill="hold">
                                          <p:stCondLst>
                                            <p:cond delay="0"/>
                                          </p:stCondLst>
                                        </p:cTn>
                                        <p:tgtEl>
                                          <p:spTgt spid="33854"/>
                                        </p:tgtEl>
                                        <p:attrNameLst>
                                          <p:attrName>style.visibility</p:attrName>
                                        </p:attrNameLst>
                                      </p:cBhvr>
                                      <p:to>
                                        <p:strVal val="visible"/>
                                      </p:to>
                                    </p:set>
                                    <p:anim calcmode="lin" valueType="num">
                                      <p:cBhvr additive="repl">
                                        <p:cTn id="17" dur="500" fill="hold"/>
                                        <p:tgtEl>
                                          <p:spTgt spid="33854"/>
                                        </p:tgtEl>
                                        <p:attrNameLst>
                                          <p:attrName>ppt_w</p:attrName>
                                        </p:attrNameLst>
                                      </p:cBhvr>
                                      <p:tavLst>
                                        <p:tav tm="100000">
                                          <p:val>
                                            <p:strVal val="4/3*#ppt_w"/>
                                          </p:val>
                                        </p:tav>
                                        <p:tav>
                                          <p:val>
                                            <p:strVal val="#ppt_w"/>
                                          </p:val>
                                        </p:tav>
                                      </p:tavLst>
                                    </p:anim>
                                    <p:anim calcmode="lin" valueType="num">
                                      <p:cBhvr additive="repl">
                                        <p:cTn id="18" dur="500" fill="hold"/>
                                        <p:tgtEl>
                                          <p:spTgt spid="33854"/>
                                        </p:tgtEl>
                                        <p:attrNameLst>
                                          <p:attrName>ppt_h</p:attrName>
                                        </p:attrNameLst>
                                      </p:cBhvr>
                                      <p:tavLst>
                                        <p:tav tm="100000">
                                          <p:val>
                                            <p:strVal val="4/3*#ppt_h"/>
                                          </p:val>
                                        </p:tav>
                                        <p:tav>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additive="repl">
                                        <p:cTn id="22" dur="1" fill="hold">
                                          <p:stCondLst>
                                            <p:cond delay="0"/>
                                          </p:stCondLst>
                                        </p:cTn>
                                        <p:tgtEl>
                                          <p:spTgt spid="33808"/>
                                        </p:tgtEl>
                                        <p:attrNameLst>
                                          <p:attrName>style.visibility</p:attrName>
                                        </p:attrNameLst>
                                      </p:cBhvr>
                                      <p:to>
                                        <p:strVal val="visible"/>
                                      </p:to>
                                    </p:set>
                                    <p:animEffect transition="in" filter="box(in)">
                                      <p:cBhvr additive="repl">
                                        <p:cTn id="23" dur="500"/>
                                        <p:tgtEl>
                                          <p:spTgt spid="3380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additive="repl">
                                        <p:cTn id="27" dur="1" fill="hold">
                                          <p:stCondLst>
                                            <p:cond delay="0"/>
                                          </p:stCondLst>
                                        </p:cTn>
                                        <p:tgtEl>
                                          <p:spTgt spid="33817"/>
                                        </p:tgtEl>
                                        <p:attrNameLst>
                                          <p:attrName>style.visibility</p:attrName>
                                        </p:attrNameLst>
                                      </p:cBhvr>
                                      <p:to>
                                        <p:strVal val="visible"/>
                                      </p:to>
                                    </p:set>
                                    <p:animEffect transition="in" filter="box(in)">
                                      <p:cBhvr additive="repl">
                                        <p:cTn id="28" dur="500"/>
                                        <p:tgtEl>
                                          <p:spTgt spid="3381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additive="repl">
                                        <p:cTn id="32" dur="1" fill="hold">
                                          <p:stCondLst>
                                            <p:cond delay="0"/>
                                          </p:stCondLst>
                                        </p:cTn>
                                        <p:tgtEl>
                                          <p:spTgt spid="33805"/>
                                        </p:tgtEl>
                                        <p:attrNameLst>
                                          <p:attrName>style.visibility</p:attrName>
                                        </p:attrNameLst>
                                      </p:cBhvr>
                                      <p:to>
                                        <p:strVal val="visible"/>
                                      </p:to>
                                    </p:set>
                                    <p:animEffect transition="in" filter="box(in)">
                                      <p:cBhvr additive="repl">
                                        <p:cTn id="33" dur="500"/>
                                        <p:tgtEl>
                                          <p:spTgt spid="3380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additive="repl">
                                        <p:cTn id="37" dur="1" fill="hold">
                                          <p:stCondLst>
                                            <p:cond delay="0"/>
                                          </p:stCondLst>
                                        </p:cTn>
                                        <p:tgtEl>
                                          <p:spTgt spid="33826"/>
                                        </p:tgtEl>
                                        <p:attrNameLst>
                                          <p:attrName>style.visibility</p:attrName>
                                        </p:attrNameLst>
                                      </p:cBhvr>
                                      <p:to>
                                        <p:strVal val="visible"/>
                                      </p:to>
                                    </p:set>
                                    <p:animEffect transition="in" filter="box(out)">
                                      <p:cBhvr additive="repl">
                                        <p:cTn id="38" dur="500"/>
                                        <p:tgtEl>
                                          <p:spTgt spid="3382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fill="hold" grpId="0" nodeType="clickEffect">
                                  <p:stCondLst>
                                    <p:cond delay="0"/>
                                  </p:stCondLst>
                                  <p:childTnLst>
                                    <p:set>
                                      <p:cBhvr additive="repl">
                                        <p:cTn id="42" dur="1" fill="hold">
                                          <p:stCondLst>
                                            <p:cond delay="499"/>
                                          </p:stCondLst>
                                        </p:cTn>
                                        <p:tgtEl>
                                          <p:spTgt spid="3386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fill="hold" nodeType="clickEffect">
                                  <p:stCondLst>
                                    <p:cond delay="0"/>
                                  </p:stCondLst>
                                  <p:childTnLst>
                                    <p:set>
                                      <p:cBhvr additive="repl">
                                        <p:cTn id="46" dur="1" fill="hold">
                                          <p:stCondLst>
                                            <p:cond delay="499"/>
                                          </p:stCondLst>
                                        </p:cTn>
                                        <p:tgtEl>
                                          <p:spTgt spid="33793"/>
                                        </p:tgtEl>
                                        <p:attrNameLst>
                                          <p:attrName>style.visibility</p:attrName>
                                        </p:attrNameLst>
                                      </p:cBhvr>
                                      <p:to>
                                        <p:strVal val="visible"/>
                                      </p:to>
                                    </p:set>
                                  </p:childTnLst>
                                </p:cTn>
                              </p:par>
                            </p:childTnLst>
                          </p:cTn>
                        </p:par>
                        <p:par>
                          <p:cTn id="47" fill="hold" nodeType="afterGroup">
                            <p:stCondLst>
                              <p:cond delay="500"/>
                            </p:stCondLst>
                            <p:childTnLst>
                              <p:par>
                                <p:cTn id="48" presetID="1" presetClass="entr" fill="hold" nodeType="afterEffect">
                                  <p:stCondLst>
                                    <p:cond delay="200"/>
                                  </p:stCondLst>
                                  <p:childTnLst>
                                    <p:set>
                                      <p:cBhvr additive="repl">
                                        <p:cTn id="49" dur="1" fill="hold">
                                          <p:stCondLst>
                                            <p:cond delay="499"/>
                                          </p:stCondLst>
                                        </p:cTn>
                                        <p:tgtEl>
                                          <p:spTgt spid="33859"/>
                                        </p:tgtEl>
                                        <p:attrNameLst>
                                          <p:attrName>style.visibility</p:attrName>
                                        </p:attrNameLst>
                                      </p:cBhvr>
                                      <p:to>
                                        <p:strVal val="visible"/>
                                      </p:to>
                                    </p:set>
                                  </p:childTnLst>
                                </p:cTn>
                              </p:par>
                            </p:childTnLst>
                          </p:cTn>
                        </p:par>
                        <p:par>
                          <p:cTn id="50" fill="hold" nodeType="afterGroup">
                            <p:stCondLst>
                              <p:cond delay="1200"/>
                            </p:stCondLst>
                            <p:childTnLst>
                              <p:par>
                                <p:cTn id="51" presetID="1" presetClass="entr" fill="hold" nodeType="afterEffect">
                                  <p:stCondLst>
                                    <p:cond delay="200"/>
                                  </p:stCondLst>
                                  <p:childTnLst>
                                    <p:set>
                                      <p:cBhvr additive="repl">
                                        <p:cTn id="52" dur="1" fill="hold">
                                          <p:stCondLst>
                                            <p:cond delay="499"/>
                                          </p:stCondLst>
                                        </p:cTn>
                                        <p:tgtEl>
                                          <p:spTgt spid="33862"/>
                                        </p:tgtEl>
                                        <p:attrNameLst>
                                          <p:attrName>style.visibility</p:attrName>
                                        </p:attrNameLst>
                                      </p:cBhvr>
                                      <p:to>
                                        <p:strVal val="visible"/>
                                      </p:to>
                                    </p:set>
                                  </p:childTnLst>
                                </p:cTn>
                              </p:par>
                            </p:childTnLst>
                          </p:cTn>
                        </p:par>
                        <p:par>
                          <p:cTn id="53" fill="hold" nodeType="afterGroup">
                            <p:stCondLst>
                              <p:cond delay="1900"/>
                            </p:stCondLst>
                            <p:childTnLst>
                              <p:par>
                                <p:cTn id="54" presetID="1" presetClass="entr" fill="hold" nodeType="afterEffect">
                                  <p:stCondLst>
                                    <p:cond delay="200"/>
                                  </p:stCondLst>
                                  <p:childTnLst>
                                    <p:set>
                                      <p:cBhvr additive="repl">
                                        <p:cTn id="55" dur="1" fill="hold">
                                          <p:stCondLst>
                                            <p:cond delay="499"/>
                                          </p:stCondLst>
                                        </p:cTn>
                                        <p:tgtEl>
                                          <p:spTgt spid="3386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fill="hold" nodeType="clickEffect">
                                  <p:stCondLst>
                                    <p:cond delay="0"/>
                                  </p:stCondLst>
                                  <p:childTnLst>
                                    <p:set>
                                      <p:cBhvr additive="repl">
                                        <p:cTn id="59" dur="1" fill="hold">
                                          <p:stCondLst>
                                            <p:cond delay="499"/>
                                          </p:stCondLst>
                                        </p:cTn>
                                        <p:tgtEl>
                                          <p:spTgt spid="33856"/>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5" presetClass="entr" presetSubtype="10" fill="hold" nodeType="clickEffect">
                                  <p:stCondLst>
                                    <p:cond delay="0"/>
                                  </p:stCondLst>
                                  <p:childTnLst>
                                    <p:set>
                                      <p:cBhvr additive="repl">
                                        <p:cTn id="63" dur="1" fill="hold">
                                          <p:stCondLst>
                                            <p:cond delay="0"/>
                                          </p:stCondLst>
                                        </p:cTn>
                                        <p:tgtEl>
                                          <p:spTgt spid="33855"/>
                                        </p:tgtEl>
                                        <p:attrNameLst>
                                          <p:attrName>style.visibility</p:attrName>
                                        </p:attrNameLst>
                                      </p:cBhvr>
                                      <p:to>
                                        <p:strVal val="visible"/>
                                      </p:to>
                                    </p:set>
                                    <p:animEffect transition="in" filter="checkerboard(across)">
                                      <p:cBhvr additive="repl">
                                        <p:cTn id="64" dur="500"/>
                                        <p:tgtEl>
                                          <p:spTgt spid="3385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additive="repl">
                                        <p:cTn id="68" dur="1" fill="hold">
                                          <p:stCondLst>
                                            <p:cond delay="0"/>
                                          </p:stCondLst>
                                        </p:cTn>
                                        <p:tgtEl>
                                          <p:spTgt spid="33875"/>
                                        </p:tgtEl>
                                        <p:attrNameLst>
                                          <p:attrName>style.visibility</p:attrName>
                                        </p:attrNameLst>
                                      </p:cBhvr>
                                      <p:to>
                                        <p:strVal val="visible"/>
                                      </p:to>
                                    </p:set>
                                    <p:animEffect transition="in" filter="blinds(horizontal)">
                                      <p:cBhvr additive="repl">
                                        <p:cTn id="69" dur="500"/>
                                        <p:tgtEl>
                                          <p:spTgt spid="3387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1" fill="hold" nodeType="clickEffect">
                                  <p:stCondLst>
                                    <p:cond delay="0"/>
                                  </p:stCondLst>
                                  <p:childTnLst>
                                    <p:set>
                                      <p:cBhvr additive="repl">
                                        <p:cTn id="73" dur="1" fill="hold">
                                          <p:stCondLst>
                                            <p:cond delay="0"/>
                                          </p:stCondLst>
                                        </p:cTn>
                                        <p:tgtEl>
                                          <p:spTgt spid="33796"/>
                                        </p:tgtEl>
                                        <p:attrNameLst>
                                          <p:attrName>style.visibility</p:attrName>
                                        </p:attrNameLst>
                                      </p:cBhvr>
                                      <p:to>
                                        <p:strVal val="visible"/>
                                      </p:to>
                                    </p:set>
                                    <p:animEffect transition="in" filter="wipe(up)">
                                      <p:cBhvr additive="repl">
                                        <p:cTn id="74" dur="500"/>
                                        <p:tgtEl>
                                          <p:spTgt spid="3379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288" fill="hold" nodeType="clickEffect">
                                  <p:stCondLst>
                                    <p:cond delay="0"/>
                                  </p:stCondLst>
                                  <p:childTnLst>
                                    <p:set>
                                      <p:cBhvr additive="repl">
                                        <p:cTn id="78" dur="1" fill="hold">
                                          <p:stCondLst>
                                            <p:cond delay="0"/>
                                          </p:stCondLst>
                                        </p:cTn>
                                        <p:tgtEl>
                                          <p:spTgt spid="33853"/>
                                        </p:tgtEl>
                                        <p:attrNameLst>
                                          <p:attrName>style.visibility</p:attrName>
                                        </p:attrNameLst>
                                      </p:cBhvr>
                                      <p:to>
                                        <p:strVal val="visible"/>
                                      </p:to>
                                    </p:set>
                                    <p:anim calcmode="lin" valueType="num">
                                      <p:cBhvr additive="repl">
                                        <p:cTn id="79" dur="500" fill="hold"/>
                                        <p:tgtEl>
                                          <p:spTgt spid="33853"/>
                                        </p:tgtEl>
                                        <p:attrNameLst>
                                          <p:attrName>ppt_w</p:attrName>
                                        </p:attrNameLst>
                                      </p:cBhvr>
                                      <p:tavLst>
                                        <p:tav tm="100000">
                                          <p:val>
                                            <p:strVal val="4/3*#ppt_w"/>
                                          </p:val>
                                        </p:tav>
                                        <p:tav>
                                          <p:val>
                                            <p:strVal val="#ppt_w"/>
                                          </p:val>
                                        </p:tav>
                                      </p:tavLst>
                                    </p:anim>
                                    <p:anim calcmode="lin" valueType="num">
                                      <p:cBhvr additive="repl">
                                        <p:cTn id="80" dur="500" fill="hold"/>
                                        <p:tgtEl>
                                          <p:spTgt spid="33853"/>
                                        </p:tgtEl>
                                        <p:attrNameLst>
                                          <p:attrName>ppt_h</p:attrName>
                                        </p:attrNameLst>
                                      </p:cBhvr>
                                      <p:tavLst>
                                        <p:tav tm="100000">
                                          <p:val>
                                            <p:strVal val="4/3*#ppt_h"/>
                                          </p:val>
                                        </p:tav>
                                        <p:tav>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4" presetClass="entr" presetSubtype="16" fill="hold" nodeType="clickEffect">
                                  <p:stCondLst>
                                    <p:cond delay="0"/>
                                  </p:stCondLst>
                                  <p:childTnLst>
                                    <p:set>
                                      <p:cBhvr additive="repl">
                                        <p:cTn id="84" dur="1" fill="hold">
                                          <p:stCondLst>
                                            <p:cond delay="0"/>
                                          </p:stCondLst>
                                        </p:cTn>
                                        <p:tgtEl>
                                          <p:spTgt spid="33838"/>
                                        </p:tgtEl>
                                        <p:attrNameLst>
                                          <p:attrName>style.visibility</p:attrName>
                                        </p:attrNameLst>
                                      </p:cBhvr>
                                      <p:to>
                                        <p:strVal val="visible"/>
                                      </p:to>
                                    </p:set>
                                    <p:animEffect transition="in" filter="box(in)">
                                      <p:cBhvr additive="repl">
                                        <p:cTn id="85" dur="500"/>
                                        <p:tgtEl>
                                          <p:spTgt spid="3383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4" presetClass="entr" presetSubtype="16" fill="hold" nodeType="clickEffect">
                                  <p:stCondLst>
                                    <p:cond delay="0"/>
                                  </p:stCondLst>
                                  <p:childTnLst>
                                    <p:set>
                                      <p:cBhvr additive="repl">
                                        <p:cTn id="89" dur="1" fill="hold">
                                          <p:stCondLst>
                                            <p:cond delay="0"/>
                                          </p:stCondLst>
                                        </p:cTn>
                                        <p:tgtEl>
                                          <p:spTgt spid="33843"/>
                                        </p:tgtEl>
                                        <p:attrNameLst>
                                          <p:attrName>style.visibility</p:attrName>
                                        </p:attrNameLst>
                                      </p:cBhvr>
                                      <p:to>
                                        <p:strVal val="visible"/>
                                      </p:to>
                                    </p:set>
                                    <p:animEffect transition="in" filter="box(in)">
                                      <p:cBhvr additive="repl">
                                        <p:cTn id="90" dur="500"/>
                                        <p:tgtEl>
                                          <p:spTgt spid="33843"/>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fill="hold" nodeType="clickEffect">
                                  <p:stCondLst>
                                    <p:cond delay="0"/>
                                  </p:stCondLst>
                                  <p:childTnLst>
                                    <p:set>
                                      <p:cBhvr additive="repl">
                                        <p:cTn id="94" dur="1" fill="hold">
                                          <p:stCondLst>
                                            <p:cond delay="499"/>
                                          </p:stCondLst>
                                        </p:cTn>
                                        <p:tgtEl>
                                          <p:spTgt spid="33835"/>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4" presetClass="entr" presetSubtype="32" fill="hold" nodeType="clickEffect">
                                  <p:stCondLst>
                                    <p:cond delay="0"/>
                                  </p:stCondLst>
                                  <p:childTnLst>
                                    <p:set>
                                      <p:cBhvr additive="repl">
                                        <p:cTn id="98" dur="1" fill="hold">
                                          <p:stCondLst>
                                            <p:cond delay="0"/>
                                          </p:stCondLst>
                                        </p:cTn>
                                        <p:tgtEl>
                                          <p:spTgt spid="33848"/>
                                        </p:tgtEl>
                                        <p:attrNameLst>
                                          <p:attrName>style.visibility</p:attrName>
                                        </p:attrNameLst>
                                      </p:cBhvr>
                                      <p:to>
                                        <p:strVal val="visible"/>
                                      </p:to>
                                    </p:set>
                                    <p:animEffect transition="in" filter="box(out)">
                                      <p:cBhvr additive="repl">
                                        <p:cTn id="99" dur="500"/>
                                        <p:tgtEl>
                                          <p:spTgt spid="33848"/>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fill="hold" grpId="0" nodeType="clickEffect">
                                  <p:stCondLst>
                                    <p:cond delay="0"/>
                                  </p:stCondLst>
                                  <p:childTnLst>
                                    <p:set>
                                      <p:cBhvr additive="repl">
                                        <p:cTn id="103" dur="1" fill="hold">
                                          <p:stCondLst>
                                            <p:cond delay="499"/>
                                          </p:stCondLst>
                                        </p:cTn>
                                        <p:tgtEl>
                                          <p:spTgt spid="33869"/>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fill="hold" nodeType="clickEffect">
                                  <p:stCondLst>
                                    <p:cond delay="0"/>
                                  </p:stCondLst>
                                  <p:childTnLst>
                                    <p:set>
                                      <p:cBhvr additive="repl">
                                        <p:cTn id="107" dur="1" fill="hold">
                                          <p:stCondLst>
                                            <p:cond delay="499"/>
                                          </p:stCondLst>
                                        </p:cTn>
                                        <p:tgtEl>
                                          <p:spTgt spid="33867"/>
                                        </p:tgtEl>
                                        <p:attrNameLst>
                                          <p:attrName>style.visibility</p:attrName>
                                        </p:attrNameLst>
                                      </p:cBhvr>
                                      <p:to>
                                        <p:strVal val="visible"/>
                                      </p:to>
                                    </p:set>
                                  </p:childTnLst>
                                </p:cTn>
                              </p:par>
                            </p:childTnLst>
                          </p:cTn>
                        </p:par>
                        <p:par>
                          <p:cTn id="108" fill="hold" nodeType="afterGroup">
                            <p:stCondLst>
                              <p:cond delay="500"/>
                            </p:stCondLst>
                            <p:childTnLst>
                              <p:par>
                                <p:cTn id="109" presetID="1" presetClass="entr" fill="hold" nodeType="afterEffect">
                                  <p:stCondLst>
                                    <p:cond delay="200"/>
                                  </p:stCondLst>
                                  <p:childTnLst>
                                    <p:set>
                                      <p:cBhvr additive="repl">
                                        <p:cTn id="110" dur="1" fill="hold">
                                          <p:stCondLst>
                                            <p:cond delay="499"/>
                                          </p:stCondLst>
                                        </p:cTn>
                                        <p:tgtEl>
                                          <p:spTgt spid="33868"/>
                                        </p:tgtEl>
                                        <p:attrNameLst>
                                          <p:attrName>style.visibility</p:attrName>
                                        </p:attrNameLst>
                                      </p:cBhvr>
                                      <p:to>
                                        <p:strVal val="visible"/>
                                      </p:to>
                                    </p:set>
                                  </p:childTnLst>
                                </p:cTn>
                              </p:par>
                            </p:childTnLst>
                          </p:cTn>
                        </p:par>
                        <p:par>
                          <p:cTn id="111" fill="hold" nodeType="afterGroup">
                            <p:stCondLst>
                              <p:cond delay="1200"/>
                            </p:stCondLst>
                            <p:childTnLst>
                              <p:par>
                                <p:cTn id="112" presetID="1" presetClass="entr" fill="hold" nodeType="afterEffect">
                                  <p:stCondLst>
                                    <p:cond delay="200"/>
                                  </p:stCondLst>
                                  <p:childTnLst>
                                    <p:set>
                                      <p:cBhvr additive="repl">
                                        <p:cTn id="113" dur="1" fill="hold">
                                          <p:stCondLst>
                                            <p:cond delay="499"/>
                                          </p:stCondLst>
                                        </p:cTn>
                                        <p:tgtEl>
                                          <p:spTgt spid="33870"/>
                                        </p:tgtEl>
                                        <p:attrNameLst>
                                          <p:attrName>style.visibility</p:attrName>
                                        </p:attrNameLst>
                                      </p:cBhvr>
                                      <p:to>
                                        <p:strVal val="visible"/>
                                      </p:to>
                                    </p:set>
                                  </p:childTnLst>
                                </p:cTn>
                              </p:par>
                            </p:childTnLst>
                          </p:cTn>
                        </p:par>
                        <p:par>
                          <p:cTn id="114" fill="hold" nodeType="afterGroup">
                            <p:stCondLst>
                              <p:cond delay="1900"/>
                            </p:stCondLst>
                            <p:childTnLst>
                              <p:par>
                                <p:cTn id="115" presetID="1" presetClass="entr" fill="hold" nodeType="afterEffect">
                                  <p:stCondLst>
                                    <p:cond delay="200"/>
                                  </p:stCondLst>
                                  <p:childTnLst>
                                    <p:set>
                                      <p:cBhvr additive="repl">
                                        <p:cTn id="116" dur="1" fill="hold">
                                          <p:stCondLst>
                                            <p:cond delay="499"/>
                                          </p:stCondLst>
                                        </p:cTn>
                                        <p:tgtEl>
                                          <p:spTgt spid="33873"/>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fill="hold" nodeType="clickEffect">
                                  <p:stCondLst>
                                    <p:cond delay="0"/>
                                  </p:stCondLst>
                                  <p:childTnLst>
                                    <p:set>
                                      <p:cBhvr additive="repl">
                                        <p:cTn id="120" dur="1" fill="hold">
                                          <p:stCondLst>
                                            <p:cond delay="499"/>
                                          </p:stCondLst>
                                        </p:cTn>
                                        <p:tgtEl>
                                          <p:spTgt spid="33857"/>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5" presetClass="entr" presetSubtype="10" fill="hold" nodeType="clickEffect">
                                  <p:stCondLst>
                                    <p:cond delay="0"/>
                                  </p:stCondLst>
                                  <p:childTnLst>
                                    <p:set>
                                      <p:cBhvr additive="repl">
                                        <p:cTn id="124" dur="1" fill="hold">
                                          <p:stCondLst>
                                            <p:cond delay="0"/>
                                          </p:stCondLst>
                                        </p:cTn>
                                        <p:tgtEl>
                                          <p:spTgt spid="33858"/>
                                        </p:tgtEl>
                                        <p:attrNameLst>
                                          <p:attrName>style.visibility</p:attrName>
                                        </p:attrNameLst>
                                      </p:cBhvr>
                                      <p:to>
                                        <p:strVal val="visible"/>
                                      </p:to>
                                    </p:set>
                                    <p:animEffect transition="in" filter="checkerboard(across)">
                                      <p:cBhvr additive="repl">
                                        <p:cTn id="125" dur="500"/>
                                        <p:tgtEl>
                                          <p:spTgt spid="33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63" grpId="0" animBg="1"/>
      <p:bldP spid="338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8" name="3 Marcador de número de diapositiva"/>
          <p:cNvSpPr>
            <a:spLocks noGrp="1"/>
          </p:cNvSpPr>
          <p:nvPr>
            <p:ph type="sldNum" sz="quarter" idx="12"/>
          </p:nvPr>
        </p:nvSpPr>
        <p:spPr/>
        <p:txBody>
          <a:bodyPr/>
          <a:lstStyle/>
          <a:p>
            <a:pPr>
              <a:defRPr/>
            </a:pPr>
            <a:fld id="{B532AEBE-B60D-44B6-9734-9CEB81C2B9C8}" type="slidenum">
              <a:rPr lang="es-ES" altLang="es-ES"/>
              <a:pPr>
                <a:defRPr/>
              </a:pPr>
              <a:t>28</a:t>
            </a:fld>
            <a:endParaRPr lang="es-ES" altLang="es-ES"/>
          </a:p>
        </p:txBody>
      </p:sp>
      <p:sp>
        <p:nvSpPr>
          <p:cNvPr id="34817" name="Text Box 1"/>
          <p:cNvSpPr txBox="1">
            <a:spLocks noChangeArrowheads="1"/>
          </p:cNvSpPr>
          <p:nvPr/>
        </p:nvSpPr>
        <p:spPr bwMode="auto">
          <a:xfrm>
            <a:off x="1979613" y="115888"/>
            <a:ext cx="4105275" cy="825500"/>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2400" b="1">
                <a:solidFill>
                  <a:srgbClr val="000000"/>
                </a:solidFill>
                <a:latin typeface="SMMedium" charset="0"/>
              </a:rPr>
              <a:t>PRINCIPIO DE HUYGENS</a:t>
            </a:r>
          </a:p>
        </p:txBody>
      </p:sp>
      <p:grpSp>
        <p:nvGrpSpPr>
          <p:cNvPr id="34818" name="Group 2"/>
          <p:cNvGrpSpPr>
            <a:grpSpLocks/>
          </p:cNvGrpSpPr>
          <p:nvPr/>
        </p:nvGrpSpPr>
        <p:grpSpPr bwMode="auto">
          <a:xfrm>
            <a:off x="2124075" y="3213100"/>
            <a:ext cx="3128963" cy="1546225"/>
            <a:chOff x="1338" y="2024"/>
            <a:chExt cx="1971" cy="974"/>
          </a:xfrm>
        </p:grpSpPr>
        <p:pic>
          <p:nvPicPr>
            <p:cNvPr id="389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 y="2024"/>
              <a:ext cx="1971" cy="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39" name="Text Box 4"/>
            <p:cNvSpPr txBox="1">
              <a:spLocks noChangeArrowheads="1"/>
            </p:cNvSpPr>
            <p:nvPr/>
          </p:nvSpPr>
          <p:spPr bwMode="auto">
            <a:xfrm>
              <a:off x="1824" y="2805"/>
              <a:ext cx="837" cy="192"/>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Frente plano</a:t>
              </a:r>
            </a:p>
          </p:txBody>
        </p:sp>
      </p:grpSp>
      <p:grpSp>
        <p:nvGrpSpPr>
          <p:cNvPr id="34821" name="Group 5"/>
          <p:cNvGrpSpPr>
            <a:grpSpLocks/>
          </p:cNvGrpSpPr>
          <p:nvPr/>
        </p:nvGrpSpPr>
        <p:grpSpPr bwMode="auto">
          <a:xfrm>
            <a:off x="5346700" y="2751138"/>
            <a:ext cx="3490913" cy="2003425"/>
            <a:chOff x="3368" y="1733"/>
            <a:chExt cx="2199" cy="1262"/>
          </a:xfrm>
        </p:grpSpPr>
        <p:pic>
          <p:nvPicPr>
            <p:cNvPr id="3893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 y="1733"/>
              <a:ext cx="2199" cy="9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37" name="Text Box 7"/>
            <p:cNvSpPr txBox="1">
              <a:spLocks noChangeArrowheads="1"/>
            </p:cNvSpPr>
            <p:nvPr/>
          </p:nvSpPr>
          <p:spPr bwMode="auto">
            <a:xfrm>
              <a:off x="4043" y="2802"/>
              <a:ext cx="941" cy="192"/>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Frente esférico</a:t>
              </a:r>
            </a:p>
          </p:txBody>
        </p:sp>
      </p:grpSp>
      <p:sp>
        <p:nvSpPr>
          <p:cNvPr id="34824" name="Text Box 8"/>
          <p:cNvSpPr txBox="1">
            <a:spLocks noChangeArrowheads="1"/>
          </p:cNvSpPr>
          <p:nvPr/>
        </p:nvSpPr>
        <p:spPr bwMode="auto">
          <a:xfrm>
            <a:off x="179388" y="765175"/>
            <a:ext cx="8785225" cy="823913"/>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Se denomina </a:t>
            </a:r>
            <a:r>
              <a:rPr lang="es-ES" altLang="es-ES" sz="1600">
                <a:solidFill>
                  <a:srgbClr val="0000FF"/>
                </a:solidFill>
                <a:latin typeface="Arial" charset="0"/>
              </a:rPr>
              <a:t>frente de onda</a:t>
            </a:r>
            <a:r>
              <a:rPr lang="es-ES" altLang="es-ES" sz="1600">
                <a:solidFill>
                  <a:srgbClr val="000000"/>
                </a:solidFill>
                <a:latin typeface="Arial" charset="0"/>
              </a:rPr>
              <a:t> a la superficie formada por todos los puntos que son alcanzados por una onda al mismo tiempo; en consecuencia, todos los puntos de un frente de onda tienen la misma fase</a:t>
            </a:r>
          </a:p>
        </p:txBody>
      </p:sp>
      <p:grpSp>
        <p:nvGrpSpPr>
          <p:cNvPr id="34825" name="Group 9"/>
          <p:cNvGrpSpPr>
            <a:grpSpLocks/>
          </p:cNvGrpSpPr>
          <p:nvPr/>
        </p:nvGrpSpPr>
        <p:grpSpPr bwMode="auto">
          <a:xfrm>
            <a:off x="395288" y="5013325"/>
            <a:ext cx="8304212" cy="735013"/>
            <a:chOff x="249" y="3158"/>
            <a:chExt cx="5231" cy="463"/>
          </a:xfrm>
        </p:grpSpPr>
        <p:sp>
          <p:nvSpPr>
            <p:cNvPr id="38934" name="AutoShape 10"/>
            <p:cNvSpPr>
              <a:spLocks noChangeArrowheads="1"/>
            </p:cNvSpPr>
            <p:nvPr/>
          </p:nvSpPr>
          <p:spPr bwMode="auto">
            <a:xfrm>
              <a:off x="249" y="3158"/>
              <a:ext cx="5231" cy="463"/>
            </a:xfrm>
            <a:prstGeom prst="bevel">
              <a:avLst>
                <a:gd name="adj" fmla="val 12500"/>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8935" name="Text Box 11"/>
            <p:cNvSpPr txBox="1">
              <a:spLocks noChangeArrowheads="1"/>
            </p:cNvSpPr>
            <p:nvPr/>
          </p:nvSpPr>
          <p:spPr bwMode="auto">
            <a:xfrm>
              <a:off x="329" y="3206"/>
              <a:ext cx="5073" cy="365"/>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b="1">
                  <a:solidFill>
                    <a:srgbClr val="0000FF"/>
                  </a:solidFill>
                  <a:latin typeface="Arial" charset="0"/>
                </a:rPr>
                <a:t>Principio de Huygens</a:t>
              </a:r>
              <a:r>
                <a:rPr lang="es-ES" altLang="es-ES" sz="1600">
                  <a:solidFill>
                    <a:srgbClr val="000000"/>
                  </a:solidFill>
                  <a:latin typeface="Arial" charset="0"/>
                </a:rPr>
                <a:t>. Cada punto de un frente de ondas se comporta como un foco emisor de ondas secundarias cuya envolvente constituye el nuevo frente de ondas</a:t>
              </a:r>
            </a:p>
          </p:txBody>
        </p:sp>
      </p:grpSp>
      <p:sp>
        <p:nvSpPr>
          <p:cNvPr id="34828" name="Text Box 12"/>
          <p:cNvSpPr txBox="1">
            <a:spLocks noChangeArrowheads="1"/>
          </p:cNvSpPr>
          <p:nvPr/>
        </p:nvSpPr>
        <p:spPr bwMode="auto">
          <a:xfrm>
            <a:off x="250825" y="1773238"/>
            <a:ext cx="8207375" cy="336550"/>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Las líneas perpendiculares al frente de onda en cada punto se llaman </a:t>
            </a:r>
            <a:r>
              <a:rPr lang="es-ES" altLang="es-ES" sz="1600">
                <a:solidFill>
                  <a:srgbClr val="0000FF"/>
                </a:solidFill>
                <a:latin typeface="Arial" charset="0"/>
              </a:rPr>
              <a:t>rayos</a:t>
            </a:r>
          </a:p>
        </p:txBody>
      </p:sp>
      <p:grpSp>
        <p:nvGrpSpPr>
          <p:cNvPr id="34829" name="Group 13"/>
          <p:cNvGrpSpPr>
            <a:grpSpLocks/>
          </p:cNvGrpSpPr>
          <p:nvPr/>
        </p:nvGrpSpPr>
        <p:grpSpPr bwMode="auto">
          <a:xfrm>
            <a:off x="2925763" y="2509838"/>
            <a:ext cx="1095375" cy="863600"/>
            <a:chOff x="1843" y="1581"/>
            <a:chExt cx="690" cy="544"/>
          </a:xfrm>
        </p:grpSpPr>
        <p:sp>
          <p:nvSpPr>
            <p:cNvPr id="38932" name="Line 14"/>
            <p:cNvSpPr>
              <a:spLocks noChangeShapeType="1"/>
            </p:cNvSpPr>
            <p:nvPr/>
          </p:nvSpPr>
          <p:spPr bwMode="auto">
            <a:xfrm flipH="1">
              <a:off x="2207" y="1895"/>
              <a:ext cx="2" cy="23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8933" name="Text Box 15"/>
            <p:cNvSpPr txBox="1">
              <a:spLocks noChangeArrowheads="1"/>
            </p:cNvSpPr>
            <p:nvPr/>
          </p:nvSpPr>
          <p:spPr bwMode="auto">
            <a:xfrm>
              <a:off x="1843" y="1581"/>
              <a:ext cx="690" cy="327"/>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875"/>
                </a:spcBef>
                <a:buClrTx/>
                <a:buFontTx/>
                <a:buNone/>
              </a:pPr>
              <a:r>
                <a:rPr lang="es-ES" altLang="es-ES" sz="1400">
                  <a:solidFill>
                    <a:srgbClr val="000000"/>
                  </a:solidFill>
                  <a:latin typeface="Arial" charset="0"/>
                </a:rPr>
                <a:t>Frente de onda plano</a:t>
              </a:r>
            </a:p>
          </p:txBody>
        </p:sp>
      </p:grpSp>
      <p:grpSp>
        <p:nvGrpSpPr>
          <p:cNvPr id="34832" name="Group 16"/>
          <p:cNvGrpSpPr>
            <a:grpSpLocks/>
          </p:cNvGrpSpPr>
          <p:nvPr/>
        </p:nvGrpSpPr>
        <p:grpSpPr bwMode="auto">
          <a:xfrm>
            <a:off x="5353050" y="2417763"/>
            <a:ext cx="1400175" cy="887412"/>
            <a:chOff x="3372" y="1523"/>
            <a:chExt cx="882" cy="559"/>
          </a:xfrm>
        </p:grpSpPr>
        <p:sp>
          <p:nvSpPr>
            <p:cNvPr id="38930" name="Line 17"/>
            <p:cNvSpPr>
              <a:spLocks noChangeShapeType="1"/>
            </p:cNvSpPr>
            <p:nvPr/>
          </p:nvSpPr>
          <p:spPr bwMode="auto">
            <a:xfrm>
              <a:off x="3792" y="1837"/>
              <a:ext cx="4" cy="245"/>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38931" name="Text Box 18"/>
            <p:cNvSpPr txBox="1">
              <a:spLocks noChangeArrowheads="1"/>
            </p:cNvSpPr>
            <p:nvPr/>
          </p:nvSpPr>
          <p:spPr bwMode="auto">
            <a:xfrm>
              <a:off x="3372" y="1523"/>
              <a:ext cx="882" cy="327"/>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875"/>
                </a:spcBef>
                <a:buClrTx/>
                <a:buFontTx/>
                <a:buNone/>
              </a:pPr>
              <a:r>
                <a:rPr lang="es-ES" altLang="es-ES" sz="1400">
                  <a:solidFill>
                    <a:srgbClr val="000000"/>
                  </a:solidFill>
                  <a:latin typeface="Arial" charset="0"/>
                </a:rPr>
                <a:t>Frente de onda esférico</a:t>
              </a:r>
            </a:p>
          </p:txBody>
        </p:sp>
      </p:grpSp>
      <p:grpSp>
        <p:nvGrpSpPr>
          <p:cNvPr id="34835" name="Group 19"/>
          <p:cNvGrpSpPr>
            <a:grpSpLocks/>
          </p:cNvGrpSpPr>
          <p:nvPr/>
        </p:nvGrpSpPr>
        <p:grpSpPr bwMode="auto">
          <a:xfrm>
            <a:off x="373063" y="2789238"/>
            <a:ext cx="1635125" cy="1443037"/>
            <a:chOff x="235" y="1757"/>
            <a:chExt cx="1030" cy="909"/>
          </a:xfrm>
        </p:grpSpPr>
        <p:pic>
          <p:nvPicPr>
            <p:cNvPr id="38925"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 y="1974"/>
              <a:ext cx="897" cy="5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8926" name="Group 21"/>
            <p:cNvGrpSpPr>
              <a:grpSpLocks/>
            </p:cNvGrpSpPr>
            <p:nvPr/>
          </p:nvGrpSpPr>
          <p:grpSpPr bwMode="auto">
            <a:xfrm>
              <a:off x="235" y="1757"/>
              <a:ext cx="1026" cy="417"/>
              <a:chOff x="235" y="1757"/>
              <a:chExt cx="1026" cy="417"/>
            </a:xfrm>
          </p:grpSpPr>
          <p:sp>
            <p:nvSpPr>
              <p:cNvPr id="38928" name="Text Box 22"/>
              <p:cNvSpPr txBox="1">
                <a:spLocks noChangeArrowheads="1"/>
              </p:cNvSpPr>
              <p:nvPr/>
            </p:nvSpPr>
            <p:spPr bwMode="auto">
              <a:xfrm>
                <a:off x="235" y="1757"/>
                <a:ext cx="1026" cy="243"/>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0800" rIns="90000" bIns="10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750"/>
                  </a:spcBef>
                  <a:buClrTx/>
                  <a:buFontTx/>
                  <a:buNone/>
                </a:pPr>
                <a:r>
                  <a:rPr lang="es-ES" altLang="es-ES" sz="1200">
                    <a:solidFill>
                      <a:srgbClr val="000000"/>
                    </a:solidFill>
                    <a:latin typeface="Arial" charset="0"/>
                  </a:rPr>
                  <a:t>Frente de onda plano</a:t>
                </a:r>
              </a:p>
            </p:txBody>
          </p:sp>
          <p:sp>
            <p:nvSpPr>
              <p:cNvPr id="38929" name="Line 23"/>
              <p:cNvSpPr>
                <a:spLocks noChangeShapeType="1"/>
              </p:cNvSpPr>
              <p:nvPr/>
            </p:nvSpPr>
            <p:spPr bwMode="auto">
              <a:xfrm>
                <a:off x="411" y="1945"/>
                <a:ext cx="0" cy="22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sp>
          <p:nvSpPr>
            <p:cNvPr id="38927" name="Rectangle 24"/>
            <p:cNvSpPr>
              <a:spLocks noChangeArrowheads="1"/>
            </p:cNvSpPr>
            <p:nvPr/>
          </p:nvSpPr>
          <p:spPr bwMode="auto">
            <a:xfrm>
              <a:off x="235" y="1810"/>
              <a:ext cx="1030" cy="856"/>
            </a:xfrm>
            <a:prstGeom prst="rect">
              <a:avLst/>
            </a:pr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pic>
        <p:nvPicPr>
          <p:cNvPr id="34841" name="Picture 2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76388" y="4129088"/>
            <a:ext cx="617537" cy="239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34817"/>
                                        </p:tgtEl>
                                        <p:attrNameLst>
                                          <p:attrName>style.visibility</p:attrName>
                                        </p:attrNameLst>
                                      </p:cBhvr>
                                      <p:to>
                                        <p:strVal val="visible"/>
                                      </p:to>
                                    </p:set>
                                    <p:animEffect transition="in" filter="blinds(horizontal)">
                                      <p:cBhvr additive="repl">
                                        <p:cTn id="7" dur="500"/>
                                        <p:tgtEl>
                                          <p:spTgt spid="348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additive="repl">
                                        <p:cTn id="11" dur="1" fill="hold">
                                          <p:stCondLst>
                                            <p:cond delay="0"/>
                                          </p:stCondLst>
                                        </p:cTn>
                                        <p:tgtEl>
                                          <p:spTgt spid="34824"/>
                                        </p:tgtEl>
                                        <p:attrNameLst>
                                          <p:attrName>style.visibility</p:attrName>
                                        </p:attrNameLst>
                                      </p:cBhvr>
                                      <p:to>
                                        <p:strVal val="visible"/>
                                      </p:to>
                                    </p:set>
                                    <p:anim calcmode="lin" valueType="num">
                                      <p:cBhvr additive="repl">
                                        <p:cTn id="12" dur="500" fill="hold"/>
                                        <p:tgtEl>
                                          <p:spTgt spid="34824"/>
                                        </p:tgtEl>
                                        <p:attrNameLst>
                                          <p:attrName>ppt_w</p:attrName>
                                        </p:attrNameLst>
                                      </p:cBhvr>
                                      <p:tavLst>
                                        <p:tav tm="100000">
                                          <p:val>
                                            <p:fltVal val="0"/>
                                          </p:val>
                                        </p:tav>
                                        <p:tav>
                                          <p:val>
                                            <p:strVal val="#ppt_w"/>
                                          </p:val>
                                        </p:tav>
                                      </p:tavLst>
                                    </p:anim>
                                    <p:anim calcmode="lin" valueType="num">
                                      <p:cBhvr additive="repl">
                                        <p:cTn id="13" dur="500" fill="hold"/>
                                        <p:tgtEl>
                                          <p:spTgt spid="34824"/>
                                        </p:tgtEl>
                                        <p:attrNameLst>
                                          <p:attrName>ppt_h</p:attrName>
                                        </p:attrNameLst>
                                      </p:cBhvr>
                                      <p:tavLst>
                                        <p:tav tm="100000">
                                          <p:val>
                                            <p:fltVal val="0"/>
                                          </p:val>
                                        </p:tav>
                                        <p:tav>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additive="repl">
                                        <p:cTn id="17" dur="1" fill="hold">
                                          <p:stCondLst>
                                            <p:cond delay="0"/>
                                          </p:stCondLst>
                                        </p:cTn>
                                        <p:tgtEl>
                                          <p:spTgt spid="34828"/>
                                        </p:tgtEl>
                                        <p:attrNameLst>
                                          <p:attrName>style.visibility</p:attrName>
                                        </p:attrNameLst>
                                      </p:cBhvr>
                                      <p:to>
                                        <p:strVal val="visible"/>
                                      </p:to>
                                    </p:set>
                                    <p:anim calcmode="lin" valueType="num">
                                      <p:cBhvr additive="repl">
                                        <p:cTn id="18" dur="500" fill="hold"/>
                                        <p:tgtEl>
                                          <p:spTgt spid="34828"/>
                                        </p:tgtEl>
                                        <p:attrNameLst>
                                          <p:attrName>ppt_w</p:attrName>
                                        </p:attrNameLst>
                                      </p:cBhvr>
                                      <p:tavLst>
                                        <p:tav tm="100000">
                                          <p:val>
                                            <p:fltVal val="0"/>
                                          </p:val>
                                        </p:tav>
                                        <p:tav>
                                          <p:val>
                                            <p:strVal val="#ppt_w"/>
                                          </p:val>
                                        </p:tav>
                                      </p:tavLst>
                                    </p:anim>
                                    <p:anim calcmode="lin" valueType="num">
                                      <p:cBhvr additive="repl">
                                        <p:cTn id="19" dur="500" fill="hold"/>
                                        <p:tgtEl>
                                          <p:spTgt spid="34828"/>
                                        </p:tgtEl>
                                        <p:attrNameLst>
                                          <p:attrName>ppt_h</p:attrName>
                                        </p:attrNameLst>
                                      </p:cBhvr>
                                      <p:tavLst>
                                        <p:tav tm="100000">
                                          <p:val>
                                            <p:fltVal val="0"/>
                                          </p:val>
                                        </p:tav>
                                        <p:tav>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additive="repl">
                                        <p:cTn id="23" dur="1" fill="hold">
                                          <p:stCondLst>
                                            <p:cond delay="0"/>
                                          </p:stCondLst>
                                        </p:cTn>
                                        <p:tgtEl>
                                          <p:spTgt spid="34835"/>
                                        </p:tgtEl>
                                        <p:attrNameLst>
                                          <p:attrName>style.visibility</p:attrName>
                                        </p:attrNameLst>
                                      </p:cBhvr>
                                      <p:to>
                                        <p:strVal val="visible"/>
                                      </p:to>
                                    </p:set>
                                    <p:animEffect transition="in" filter="wipe(down)">
                                      <p:cBhvr additive="repl">
                                        <p:cTn id="24" dur="500"/>
                                        <p:tgtEl>
                                          <p:spTgt spid="3483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additive="repl">
                                        <p:cTn id="28" dur="1" fill="hold">
                                          <p:stCondLst>
                                            <p:cond delay="0"/>
                                          </p:stCondLst>
                                        </p:cTn>
                                        <p:tgtEl>
                                          <p:spTgt spid="34841"/>
                                        </p:tgtEl>
                                        <p:attrNameLst>
                                          <p:attrName>style.visibility</p:attrName>
                                        </p:attrNameLst>
                                      </p:cBhvr>
                                      <p:to>
                                        <p:strVal val="visible"/>
                                      </p:to>
                                    </p:set>
                                    <p:animEffect transition="in" filter="wipe(left)">
                                      <p:cBhvr additive="repl">
                                        <p:cTn id="29" dur="500"/>
                                        <p:tgtEl>
                                          <p:spTgt spid="3484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additive="repl">
                                        <p:cTn id="33" dur="1" fill="hold">
                                          <p:stCondLst>
                                            <p:cond delay="0"/>
                                          </p:stCondLst>
                                        </p:cTn>
                                        <p:tgtEl>
                                          <p:spTgt spid="34818"/>
                                        </p:tgtEl>
                                        <p:attrNameLst>
                                          <p:attrName>style.visibility</p:attrName>
                                        </p:attrNameLst>
                                      </p:cBhvr>
                                      <p:to>
                                        <p:strVal val="visible"/>
                                      </p:to>
                                    </p:set>
                                    <p:animEffect transition="in" filter="wipe(down)">
                                      <p:cBhvr additive="repl">
                                        <p:cTn id="34" dur="500"/>
                                        <p:tgtEl>
                                          <p:spTgt spid="3481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additive="repl">
                                        <p:cTn id="38" dur="1" fill="hold">
                                          <p:stCondLst>
                                            <p:cond delay="0"/>
                                          </p:stCondLst>
                                        </p:cTn>
                                        <p:tgtEl>
                                          <p:spTgt spid="34829"/>
                                        </p:tgtEl>
                                        <p:attrNameLst>
                                          <p:attrName>style.visibility</p:attrName>
                                        </p:attrNameLst>
                                      </p:cBhvr>
                                      <p:to>
                                        <p:strVal val="visible"/>
                                      </p:to>
                                    </p:set>
                                    <p:animEffect transition="in" filter="wipe(down)">
                                      <p:cBhvr additive="repl">
                                        <p:cTn id="39" dur="500"/>
                                        <p:tgtEl>
                                          <p:spTgt spid="3482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additive="repl">
                                        <p:cTn id="43" dur="1" fill="hold">
                                          <p:stCondLst>
                                            <p:cond delay="0"/>
                                          </p:stCondLst>
                                        </p:cTn>
                                        <p:tgtEl>
                                          <p:spTgt spid="34821"/>
                                        </p:tgtEl>
                                        <p:attrNameLst>
                                          <p:attrName>style.visibility</p:attrName>
                                        </p:attrNameLst>
                                      </p:cBhvr>
                                      <p:to>
                                        <p:strVal val="visible"/>
                                      </p:to>
                                    </p:set>
                                    <p:animEffect transition="in" filter="wipe(down)">
                                      <p:cBhvr additive="repl">
                                        <p:cTn id="44" dur="500"/>
                                        <p:tgtEl>
                                          <p:spTgt spid="3482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additive="repl">
                                        <p:cTn id="48" dur="1" fill="hold">
                                          <p:stCondLst>
                                            <p:cond delay="0"/>
                                          </p:stCondLst>
                                        </p:cTn>
                                        <p:tgtEl>
                                          <p:spTgt spid="34832"/>
                                        </p:tgtEl>
                                        <p:attrNameLst>
                                          <p:attrName>style.visibility</p:attrName>
                                        </p:attrNameLst>
                                      </p:cBhvr>
                                      <p:to>
                                        <p:strVal val="visible"/>
                                      </p:to>
                                    </p:set>
                                    <p:animEffect transition="in" filter="wipe(down)">
                                      <p:cBhvr additive="repl">
                                        <p:cTn id="49" dur="500"/>
                                        <p:tgtEl>
                                          <p:spTgt spid="3483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3" presetClass="entr" presetSubtype="288" fill="hold" nodeType="clickEffect">
                                  <p:stCondLst>
                                    <p:cond delay="0"/>
                                  </p:stCondLst>
                                  <p:childTnLst>
                                    <p:set>
                                      <p:cBhvr additive="repl">
                                        <p:cTn id="53" dur="1" fill="hold">
                                          <p:stCondLst>
                                            <p:cond delay="0"/>
                                          </p:stCondLst>
                                        </p:cTn>
                                        <p:tgtEl>
                                          <p:spTgt spid="34825"/>
                                        </p:tgtEl>
                                        <p:attrNameLst>
                                          <p:attrName>style.visibility</p:attrName>
                                        </p:attrNameLst>
                                      </p:cBhvr>
                                      <p:to>
                                        <p:strVal val="visible"/>
                                      </p:to>
                                    </p:set>
                                    <p:anim calcmode="lin" valueType="num">
                                      <p:cBhvr additive="repl">
                                        <p:cTn id="54" dur="500" fill="hold"/>
                                        <p:tgtEl>
                                          <p:spTgt spid="34825"/>
                                        </p:tgtEl>
                                        <p:attrNameLst>
                                          <p:attrName>ppt_w</p:attrName>
                                        </p:attrNameLst>
                                      </p:cBhvr>
                                      <p:tavLst>
                                        <p:tav tm="100000">
                                          <p:val>
                                            <p:strVal val="4/3*#ppt_w"/>
                                          </p:val>
                                        </p:tav>
                                        <p:tav>
                                          <p:val>
                                            <p:strVal val="#ppt_w"/>
                                          </p:val>
                                        </p:tav>
                                      </p:tavLst>
                                    </p:anim>
                                    <p:anim calcmode="lin" valueType="num">
                                      <p:cBhvr additive="repl">
                                        <p:cTn id="55" dur="500" fill="hold"/>
                                        <p:tgtEl>
                                          <p:spTgt spid="34825"/>
                                        </p:tgtEl>
                                        <p:attrNameLst>
                                          <p:attrName>ppt_h</p:attrName>
                                        </p:attrNameLst>
                                      </p:cBhvr>
                                      <p:tavLst>
                                        <p:tav tm="100000">
                                          <p:val>
                                            <p:strVal val="4/3*#ppt_h"/>
                                          </p:val>
                                        </p:tav>
                                        <p:tav>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12" name="3 Marcador de número de diapositiva"/>
          <p:cNvSpPr>
            <a:spLocks noGrp="1"/>
          </p:cNvSpPr>
          <p:nvPr>
            <p:ph type="sldNum" sz="quarter" idx="12"/>
          </p:nvPr>
        </p:nvSpPr>
        <p:spPr/>
        <p:txBody>
          <a:bodyPr/>
          <a:lstStyle/>
          <a:p>
            <a:pPr>
              <a:defRPr/>
            </a:pPr>
            <a:fld id="{F583615B-32F8-4784-A716-1290D365AAF2}" type="slidenum">
              <a:rPr lang="es-ES" altLang="es-ES"/>
              <a:pPr>
                <a:defRPr/>
              </a:pPr>
              <a:t>29</a:t>
            </a:fld>
            <a:endParaRPr lang="es-ES" altLang="es-ES"/>
          </a:p>
        </p:txBody>
      </p:sp>
      <p:sp>
        <p:nvSpPr>
          <p:cNvPr id="35841" name="Text Box 1"/>
          <p:cNvSpPr txBox="1">
            <a:spLocks noChangeArrowheads="1"/>
          </p:cNvSpPr>
          <p:nvPr/>
        </p:nvSpPr>
        <p:spPr bwMode="auto">
          <a:xfrm>
            <a:off x="3059113" y="260350"/>
            <a:ext cx="2160587" cy="825500"/>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2400" b="1">
                <a:solidFill>
                  <a:srgbClr val="000000"/>
                </a:solidFill>
                <a:latin typeface="SMMedium" charset="0"/>
              </a:rPr>
              <a:t>DIFRACCIÓN</a:t>
            </a:r>
          </a:p>
        </p:txBody>
      </p:sp>
      <p:grpSp>
        <p:nvGrpSpPr>
          <p:cNvPr id="35842" name="Group 2"/>
          <p:cNvGrpSpPr>
            <a:grpSpLocks/>
          </p:cNvGrpSpPr>
          <p:nvPr/>
        </p:nvGrpSpPr>
        <p:grpSpPr bwMode="auto">
          <a:xfrm>
            <a:off x="5795963" y="1125538"/>
            <a:ext cx="2908300" cy="4216400"/>
            <a:chOff x="3651" y="709"/>
            <a:chExt cx="1832" cy="2656"/>
          </a:xfrm>
        </p:grpSpPr>
        <p:sp>
          <p:nvSpPr>
            <p:cNvPr id="39946" name="Text Box 3"/>
            <p:cNvSpPr txBox="1">
              <a:spLocks noChangeArrowheads="1"/>
            </p:cNvSpPr>
            <p:nvPr/>
          </p:nvSpPr>
          <p:spPr bwMode="auto">
            <a:xfrm>
              <a:off x="3651" y="3038"/>
              <a:ext cx="1831" cy="327"/>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875"/>
                </a:spcBef>
                <a:buClrTx/>
                <a:buFontTx/>
                <a:buNone/>
              </a:pPr>
              <a:r>
                <a:rPr lang="es-ES" altLang="es-ES" sz="1400">
                  <a:solidFill>
                    <a:srgbClr val="000000"/>
                  </a:solidFill>
                  <a:latin typeface="Arial" charset="0"/>
                </a:rPr>
                <a:t>Difracción de ondas planas en la cubeta de ondas</a:t>
              </a:r>
            </a:p>
          </p:txBody>
        </p:sp>
        <p:pic>
          <p:nvPicPr>
            <p:cNvPr id="3994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 y="709"/>
              <a:ext cx="1830" cy="2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5845" name="Text Box 5"/>
          <p:cNvSpPr txBox="1">
            <a:spLocks noChangeArrowheads="1"/>
          </p:cNvSpPr>
          <p:nvPr/>
        </p:nvSpPr>
        <p:spPr bwMode="auto">
          <a:xfrm>
            <a:off x="250825" y="981075"/>
            <a:ext cx="5273675" cy="823913"/>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Un observador percibe la luz de un foco aunque no pueda verlo directamente, y oye los sonidos de un altavoz aunque se encuentre detrás de un obstáculo</a:t>
            </a:r>
          </a:p>
        </p:txBody>
      </p:sp>
      <p:sp>
        <p:nvSpPr>
          <p:cNvPr id="35846" name="Text Box 6"/>
          <p:cNvSpPr txBox="1">
            <a:spLocks noChangeArrowheads="1"/>
          </p:cNvSpPr>
          <p:nvPr/>
        </p:nvSpPr>
        <p:spPr bwMode="auto">
          <a:xfrm>
            <a:off x="250825" y="1989138"/>
            <a:ext cx="5273675" cy="336550"/>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Este fenómeno se denomina </a:t>
            </a:r>
            <a:r>
              <a:rPr lang="es-ES" altLang="es-ES" sz="1600">
                <a:solidFill>
                  <a:srgbClr val="0000FF"/>
                </a:solidFill>
                <a:latin typeface="Arial" charset="0"/>
              </a:rPr>
              <a:t>difracción</a:t>
            </a:r>
          </a:p>
        </p:txBody>
      </p:sp>
      <p:sp>
        <p:nvSpPr>
          <p:cNvPr id="35847" name="Text Box 7"/>
          <p:cNvSpPr txBox="1">
            <a:spLocks noChangeArrowheads="1"/>
          </p:cNvSpPr>
          <p:nvPr/>
        </p:nvSpPr>
        <p:spPr bwMode="auto">
          <a:xfrm>
            <a:off x="250825" y="2420938"/>
            <a:ext cx="5273675" cy="1554162"/>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difracción de ondas se produce cuando la onda</a:t>
            </a:r>
            <a:r>
              <a:rPr lang="es-ES" altLang="es-ES" sz="1600">
                <a:solidFill>
                  <a:srgbClr val="0000FF"/>
                </a:solidFill>
                <a:latin typeface="Arial" charset="0"/>
              </a:rPr>
              <a:t> se encuentra con un obstáculo cuyo tamaño es del mismo orden de magnitud que su longitud de onda. </a:t>
            </a:r>
            <a:r>
              <a:rPr lang="es-ES" altLang="es-ES" sz="1600">
                <a:solidFill>
                  <a:srgbClr val="000000"/>
                </a:solidFill>
                <a:latin typeface="Arial" charset="0"/>
              </a:rPr>
              <a:t>El obstáculo puede ser una rendija, un borde recto, un disco, una abertura, etc; un conjunto de rendijas con una anchura adecuada se llama </a:t>
            </a:r>
            <a:r>
              <a:rPr lang="es-ES" altLang="es-ES" sz="1600">
                <a:solidFill>
                  <a:srgbClr val="0000FF"/>
                </a:solidFill>
                <a:latin typeface="Arial" charset="0"/>
              </a:rPr>
              <a:t>red de difracción</a:t>
            </a:r>
          </a:p>
        </p:txBody>
      </p:sp>
      <p:sp>
        <p:nvSpPr>
          <p:cNvPr id="35848" name="Text Box 8"/>
          <p:cNvSpPr txBox="1">
            <a:spLocks noChangeArrowheads="1"/>
          </p:cNvSpPr>
          <p:nvPr/>
        </p:nvSpPr>
        <p:spPr bwMode="auto">
          <a:xfrm>
            <a:off x="250825" y="4149725"/>
            <a:ext cx="5273675" cy="1554163"/>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Puede observarse la difracción de ondas en la superficie del agua si se disponen </a:t>
            </a:r>
            <a:r>
              <a:rPr lang="es-ES" altLang="es-ES" sz="1600">
                <a:solidFill>
                  <a:srgbClr val="0000FF"/>
                </a:solidFill>
                <a:latin typeface="Arial" charset="0"/>
              </a:rPr>
              <a:t>dos estanques comunicados por una abertura</a:t>
            </a:r>
            <a:r>
              <a:rPr lang="es-ES" altLang="es-ES" sz="1600">
                <a:solidFill>
                  <a:srgbClr val="000000"/>
                </a:solidFill>
                <a:latin typeface="Arial" charset="0"/>
              </a:rPr>
              <a:t>; al producir una pertur-bación en uno de ellos, se observa que al llegar a la abertura de separación se propaga por el segundo medio, de acuerdo con el principio de Huygens</a:t>
            </a:r>
          </a:p>
        </p:txBody>
      </p:sp>
      <p:sp>
        <p:nvSpPr>
          <p:cNvPr id="35849" name="Text Box 9"/>
          <p:cNvSpPr txBox="1">
            <a:spLocks noChangeArrowheads="1"/>
          </p:cNvSpPr>
          <p:nvPr/>
        </p:nvSpPr>
        <p:spPr bwMode="auto">
          <a:xfrm>
            <a:off x="179388" y="5867400"/>
            <a:ext cx="7848600" cy="581025"/>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a:t>
            </a:r>
            <a:r>
              <a:rPr lang="es-ES" altLang="es-ES" sz="1600">
                <a:solidFill>
                  <a:srgbClr val="0000FF"/>
                </a:solidFill>
                <a:latin typeface="Arial" charset="0"/>
              </a:rPr>
              <a:t>La difracción de la luz no es apreciable a simple vista</a:t>
            </a:r>
            <a:r>
              <a:rPr lang="es-ES" altLang="es-ES" sz="1600">
                <a:solidFill>
                  <a:srgbClr val="000000"/>
                </a:solidFill>
                <a:latin typeface="Arial" charset="0"/>
              </a:rPr>
              <a:t> porque los obstáculos deben ser muy pequeños (del orden de la longitud de onda de la luz: 400-700 nm)</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35841"/>
                                        </p:tgtEl>
                                        <p:attrNameLst>
                                          <p:attrName>style.visibility</p:attrName>
                                        </p:attrNameLst>
                                      </p:cBhvr>
                                      <p:to>
                                        <p:strVal val="visible"/>
                                      </p:to>
                                    </p:set>
                                    <p:animEffect transition="in" filter="blinds(horizontal)">
                                      <p:cBhvr additive="repl">
                                        <p:cTn id="7" dur="500"/>
                                        <p:tgtEl>
                                          <p:spTgt spid="358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fill="hold" nodeType="clickEffect">
                                  <p:stCondLst>
                                    <p:cond delay="0"/>
                                  </p:stCondLst>
                                  <p:childTnLst>
                                    <p:set>
                                      <p:cBhvr additive="repl">
                                        <p:cTn id="11" dur="1" fill="hold">
                                          <p:stCondLst>
                                            <p:cond delay="499"/>
                                          </p:stCondLst>
                                        </p:cTn>
                                        <p:tgtEl>
                                          <p:spTgt spid="3584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fill="hold" nodeType="clickEffect">
                                  <p:stCondLst>
                                    <p:cond delay="0"/>
                                  </p:stCondLst>
                                  <p:childTnLst>
                                    <p:set>
                                      <p:cBhvr additive="repl">
                                        <p:cTn id="15" dur="1" fill="hold">
                                          <p:stCondLst>
                                            <p:cond delay="499"/>
                                          </p:stCondLst>
                                        </p:cTn>
                                        <p:tgtEl>
                                          <p:spTgt spid="3584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additive="repl">
                                        <p:cTn id="19" dur="1" fill="hold">
                                          <p:stCondLst>
                                            <p:cond delay="0"/>
                                          </p:stCondLst>
                                        </p:cTn>
                                        <p:tgtEl>
                                          <p:spTgt spid="35842"/>
                                        </p:tgtEl>
                                        <p:attrNameLst>
                                          <p:attrName>style.visibility</p:attrName>
                                        </p:attrNameLst>
                                      </p:cBhvr>
                                      <p:to>
                                        <p:strVal val="visible"/>
                                      </p:to>
                                    </p:set>
                                    <p:animEffect transition="in" filter="wipe(left)">
                                      <p:cBhvr additive="repl">
                                        <p:cTn id="20" dur="500"/>
                                        <p:tgtEl>
                                          <p:spTgt spid="3584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499"/>
                                          </p:stCondLst>
                                        </p:cTn>
                                        <p:tgtEl>
                                          <p:spTgt spid="3584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fill="hold" nodeType="clickEffect">
                                  <p:stCondLst>
                                    <p:cond delay="0"/>
                                  </p:stCondLst>
                                  <p:childTnLst>
                                    <p:set>
                                      <p:cBhvr additive="repl">
                                        <p:cTn id="28" dur="1" fill="hold">
                                          <p:stCondLst>
                                            <p:cond delay="499"/>
                                          </p:stCondLst>
                                        </p:cTn>
                                        <p:tgtEl>
                                          <p:spTgt spid="3584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fill="hold" nodeType="clickEffect">
                                  <p:stCondLst>
                                    <p:cond delay="0"/>
                                  </p:stCondLst>
                                  <p:childTnLst>
                                    <p:set>
                                      <p:cBhvr additive="repl">
                                        <p:cTn id="32" dur="1" fill="hold">
                                          <p:stCondLst>
                                            <p:cond delay="499"/>
                                          </p:stCondLst>
                                        </p:cTn>
                                        <p:tgtEl>
                                          <p:spTgt spid="35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96850"/>
            <a:ext cx="8697913" cy="654526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3 Marcador de número de diapositiva"/>
          <p:cNvSpPr>
            <a:spLocks noGrp="1"/>
          </p:cNvSpPr>
          <p:nvPr>
            <p:ph type="sldNum" sz="quarter" idx="12"/>
          </p:nvPr>
        </p:nvSpPr>
        <p:spPr>
          <a:xfrm>
            <a:off x="8639175" y="6515100"/>
            <a:ext cx="463550" cy="273050"/>
          </a:xfrm>
        </p:spPr>
        <p:txBody>
          <a:bodyPr/>
          <a:lstStyle/>
          <a:p>
            <a:pPr>
              <a:defRPr/>
            </a:pPr>
            <a:fld id="{3C9B7FD8-5B28-4771-9558-DA1F60F08270}" type="slidenum">
              <a:rPr lang="es-ES" altLang="es-ES"/>
              <a:pPr>
                <a:defRPr/>
              </a:pPr>
              <a:t>3</a:t>
            </a:fld>
            <a:endParaRPr lang="es-ES" altLang="es-E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39" name="3 Marcador de número de diapositiva"/>
          <p:cNvSpPr>
            <a:spLocks noGrp="1"/>
          </p:cNvSpPr>
          <p:nvPr>
            <p:ph type="sldNum" sz="quarter" idx="12"/>
          </p:nvPr>
        </p:nvSpPr>
        <p:spPr/>
        <p:txBody>
          <a:bodyPr/>
          <a:lstStyle/>
          <a:p>
            <a:pPr>
              <a:defRPr/>
            </a:pPr>
            <a:fld id="{5756C875-5B57-40A0-ADFB-473BC43E9C5C}" type="slidenum">
              <a:rPr lang="es-ES" altLang="es-ES"/>
              <a:pPr>
                <a:defRPr/>
              </a:pPr>
              <a:t>30</a:t>
            </a:fld>
            <a:endParaRPr lang="es-ES" altLang="es-ES"/>
          </a:p>
        </p:txBody>
      </p:sp>
      <p:sp>
        <p:nvSpPr>
          <p:cNvPr id="36865" name="Text Box 1"/>
          <p:cNvSpPr txBox="1">
            <a:spLocks noChangeArrowheads="1"/>
          </p:cNvSpPr>
          <p:nvPr/>
        </p:nvSpPr>
        <p:spPr bwMode="auto">
          <a:xfrm>
            <a:off x="827088" y="404813"/>
            <a:ext cx="3384550" cy="368300"/>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125"/>
              </a:spcBef>
              <a:buClrTx/>
              <a:buFontTx/>
              <a:buNone/>
            </a:pPr>
            <a:r>
              <a:rPr lang="es-ES" altLang="es-ES" sz="1800" b="1">
                <a:solidFill>
                  <a:srgbClr val="000000"/>
                </a:solidFill>
                <a:latin typeface="Arial" charset="0"/>
              </a:rPr>
              <a:t>EXPERIMENTO DE YOUNG</a:t>
            </a:r>
          </a:p>
        </p:txBody>
      </p:sp>
      <p:sp>
        <p:nvSpPr>
          <p:cNvPr id="36866" name="Text Box 2"/>
          <p:cNvSpPr txBox="1">
            <a:spLocks noChangeArrowheads="1"/>
          </p:cNvSpPr>
          <p:nvPr/>
        </p:nvSpPr>
        <p:spPr bwMode="auto">
          <a:xfrm>
            <a:off x="395288" y="908050"/>
            <a:ext cx="8424862" cy="823913"/>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000"/>
              </a:spcBef>
              <a:buClrTx/>
              <a:buFontTx/>
              <a:buNone/>
            </a:pPr>
            <a:r>
              <a:rPr lang="es-ES" altLang="es-ES" sz="1600">
                <a:solidFill>
                  <a:srgbClr val="000000"/>
                </a:solidFill>
                <a:latin typeface="Arial" charset="0"/>
              </a:rPr>
              <a:t>El experimento de Young permitió estudiar el fenómeno de la difracción en el caso de la luz. Trabajó con dos rendijas u orificios muy pequeños que actúan como nuevos focos de ondas F1 y F2 observó las interferencias entre ambos focos en una pantalla.</a:t>
            </a:r>
          </a:p>
        </p:txBody>
      </p:sp>
      <p:sp>
        <p:nvSpPr>
          <p:cNvPr id="36867" name="Rectangle 3"/>
          <p:cNvSpPr>
            <a:spLocks noChangeArrowheads="1"/>
          </p:cNvSpPr>
          <p:nvPr/>
        </p:nvSpPr>
        <p:spPr bwMode="auto">
          <a:xfrm>
            <a:off x="107950" y="1916113"/>
            <a:ext cx="3384550" cy="3025775"/>
          </a:xfrm>
          <a:prstGeom prst="rect">
            <a:avLst/>
          </a:prstGeom>
          <a:solidFill>
            <a:srgbClr val="FFFF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nvGrpSpPr>
          <p:cNvPr id="36868" name="Group 4"/>
          <p:cNvGrpSpPr>
            <a:grpSpLocks/>
          </p:cNvGrpSpPr>
          <p:nvPr/>
        </p:nvGrpSpPr>
        <p:grpSpPr bwMode="auto">
          <a:xfrm>
            <a:off x="279400" y="2060575"/>
            <a:ext cx="3130550" cy="2466975"/>
            <a:chOff x="176" y="1298"/>
            <a:chExt cx="1972" cy="1554"/>
          </a:xfrm>
        </p:grpSpPr>
        <p:sp>
          <p:nvSpPr>
            <p:cNvPr id="40977" name="Line 5"/>
            <p:cNvSpPr>
              <a:spLocks noChangeShapeType="1"/>
            </p:cNvSpPr>
            <p:nvPr/>
          </p:nvSpPr>
          <p:spPr bwMode="auto">
            <a:xfrm>
              <a:off x="669" y="1298"/>
              <a:ext cx="0" cy="344"/>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0978" name="Line 6"/>
            <p:cNvSpPr>
              <a:spLocks noChangeShapeType="1"/>
            </p:cNvSpPr>
            <p:nvPr/>
          </p:nvSpPr>
          <p:spPr bwMode="auto">
            <a:xfrm>
              <a:off x="669" y="1701"/>
              <a:ext cx="0" cy="344"/>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0979" name="Line 7"/>
            <p:cNvSpPr>
              <a:spLocks noChangeShapeType="1"/>
            </p:cNvSpPr>
            <p:nvPr/>
          </p:nvSpPr>
          <p:spPr bwMode="auto">
            <a:xfrm>
              <a:off x="1841" y="1355"/>
              <a:ext cx="0" cy="1323"/>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0980" name="Line 8"/>
            <p:cNvSpPr>
              <a:spLocks noChangeShapeType="1"/>
            </p:cNvSpPr>
            <p:nvPr/>
          </p:nvSpPr>
          <p:spPr bwMode="auto">
            <a:xfrm flipV="1">
              <a:off x="422" y="1469"/>
              <a:ext cx="1417" cy="750"/>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0981" name="Line 9"/>
            <p:cNvSpPr>
              <a:spLocks noChangeShapeType="1"/>
            </p:cNvSpPr>
            <p:nvPr/>
          </p:nvSpPr>
          <p:spPr bwMode="auto">
            <a:xfrm>
              <a:off x="669" y="2104"/>
              <a:ext cx="1170" cy="0"/>
            </a:xfrm>
            <a:prstGeom prst="line">
              <a:avLst/>
            </a:prstGeom>
            <a:noFill/>
            <a:ln w="9360" cap="rnd">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0982" name="AutoShape 10"/>
            <p:cNvSpPr>
              <a:spLocks/>
            </p:cNvSpPr>
            <p:nvPr/>
          </p:nvSpPr>
          <p:spPr bwMode="auto">
            <a:xfrm>
              <a:off x="1902" y="1471"/>
              <a:ext cx="60" cy="632"/>
            </a:xfrm>
            <a:prstGeom prst="rightBrace">
              <a:avLst>
                <a:gd name="adj1" fmla="val 87778"/>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40983" name="Text Box 11"/>
            <p:cNvSpPr txBox="1">
              <a:spLocks noChangeArrowheads="1"/>
            </p:cNvSpPr>
            <p:nvPr/>
          </p:nvSpPr>
          <p:spPr bwMode="auto">
            <a:xfrm>
              <a:off x="1964" y="1701"/>
              <a:ext cx="184" cy="172"/>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200">
                  <a:solidFill>
                    <a:srgbClr val="000000"/>
                  </a:solidFill>
                  <a:latin typeface="Arial" charset="0"/>
                </a:rPr>
                <a:t>Y</a:t>
              </a:r>
            </a:p>
          </p:txBody>
        </p:sp>
        <p:sp>
          <p:nvSpPr>
            <p:cNvPr id="40984" name="Text Box 12"/>
            <p:cNvSpPr txBox="1">
              <a:spLocks noChangeArrowheads="1"/>
            </p:cNvSpPr>
            <p:nvPr/>
          </p:nvSpPr>
          <p:spPr bwMode="auto">
            <a:xfrm>
              <a:off x="930" y="2033"/>
              <a:ext cx="184" cy="172"/>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200">
                  <a:solidFill>
                    <a:srgbClr val="000000"/>
                  </a:solidFill>
                  <a:latin typeface="Symbol" pitchFamily="16" charset="2"/>
                </a:rPr>
                <a:t></a:t>
              </a:r>
            </a:p>
          </p:txBody>
        </p:sp>
        <p:sp>
          <p:nvSpPr>
            <p:cNvPr id="40985" name="Line 13"/>
            <p:cNvSpPr>
              <a:spLocks noChangeShapeType="1"/>
            </p:cNvSpPr>
            <p:nvPr/>
          </p:nvSpPr>
          <p:spPr bwMode="auto">
            <a:xfrm>
              <a:off x="669" y="1701"/>
              <a:ext cx="184" cy="344"/>
            </a:xfrm>
            <a:prstGeom prst="line">
              <a:avLst/>
            </a:prstGeom>
            <a:noFill/>
            <a:ln w="9360" cap="rnd">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0986" name="Line 14"/>
            <p:cNvSpPr>
              <a:spLocks noChangeShapeType="1"/>
            </p:cNvSpPr>
            <p:nvPr/>
          </p:nvSpPr>
          <p:spPr bwMode="auto">
            <a:xfrm flipH="1" flipV="1">
              <a:off x="791" y="2045"/>
              <a:ext cx="124" cy="289"/>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0987" name="Text Box 15"/>
            <p:cNvSpPr txBox="1">
              <a:spLocks noChangeArrowheads="1"/>
            </p:cNvSpPr>
            <p:nvPr/>
          </p:nvSpPr>
          <p:spPr bwMode="auto">
            <a:xfrm>
              <a:off x="792" y="2335"/>
              <a:ext cx="431" cy="172"/>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200">
                  <a:solidFill>
                    <a:srgbClr val="000000"/>
                  </a:solidFill>
                  <a:latin typeface="Arial" charset="0"/>
                </a:rPr>
                <a:t>x</a:t>
              </a:r>
              <a:r>
                <a:rPr lang="es-ES" altLang="es-ES" sz="1200" baseline="-25000">
                  <a:solidFill>
                    <a:srgbClr val="000000"/>
                  </a:solidFill>
                  <a:latin typeface="Arial" charset="0"/>
                </a:rPr>
                <a:t>1</a:t>
              </a:r>
              <a:r>
                <a:rPr lang="es-ES" altLang="es-ES" sz="1200">
                  <a:solidFill>
                    <a:srgbClr val="000000"/>
                  </a:solidFill>
                  <a:latin typeface="Arial" charset="0"/>
                </a:rPr>
                <a:t>-x</a:t>
              </a:r>
              <a:r>
                <a:rPr lang="es-ES" altLang="es-ES" sz="1200" baseline="-25000">
                  <a:solidFill>
                    <a:srgbClr val="000000"/>
                  </a:solidFill>
                  <a:latin typeface="Arial" charset="0"/>
                </a:rPr>
                <a:t>2</a:t>
              </a:r>
            </a:p>
          </p:txBody>
        </p:sp>
        <p:sp>
          <p:nvSpPr>
            <p:cNvPr id="40988" name="AutoShape 16"/>
            <p:cNvSpPr>
              <a:spLocks noChangeArrowheads="1"/>
            </p:cNvSpPr>
            <p:nvPr/>
          </p:nvSpPr>
          <p:spPr bwMode="auto">
            <a:xfrm rot="7740000">
              <a:off x="667" y="1832"/>
              <a:ext cx="72" cy="6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1520 h 21600"/>
              </a:gdLst>
              <a:ahLst/>
              <a:cxnLst>
                <a:cxn ang="T8">
                  <a:pos x="T0" y="T1"/>
                </a:cxn>
                <a:cxn ang="T9">
                  <a:pos x="T2" y="T3"/>
                </a:cxn>
                <a:cxn ang="T10">
                  <a:pos x="T4" y="T5"/>
                </a:cxn>
                <a:cxn ang="T11">
                  <a:pos x="T6" y="T7"/>
                </a:cxn>
              </a:cxnLst>
              <a:rect l="T12" t="T13" r="T14" b="T15"/>
              <a:pathLst>
                <a:path w="21600" h="21600">
                  <a:moveTo>
                    <a:pt x="544" y="14186"/>
                  </a:moveTo>
                  <a:cubicBezTo>
                    <a:pt x="183" y="13093"/>
                    <a:pt x="0" y="11950"/>
                    <a:pt x="0" y="10800"/>
                  </a:cubicBezTo>
                  <a:cubicBezTo>
                    <a:pt x="0" y="4835"/>
                    <a:pt x="4835" y="0"/>
                    <a:pt x="10800" y="0"/>
                  </a:cubicBezTo>
                  <a:cubicBezTo>
                    <a:pt x="16764" y="0"/>
                    <a:pt x="21600" y="4835"/>
                    <a:pt x="21600" y="10800"/>
                  </a:cubicBezTo>
                  <a:cubicBezTo>
                    <a:pt x="21600" y="11950"/>
                    <a:pt x="21416" y="13093"/>
                    <a:pt x="21055" y="14186"/>
                  </a:cubicBezTo>
                  <a:cubicBezTo>
                    <a:pt x="21416" y="13093"/>
                    <a:pt x="21600" y="11950"/>
                    <a:pt x="21600" y="10800"/>
                  </a:cubicBezTo>
                  <a:cubicBezTo>
                    <a:pt x="21600" y="4835"/>
                    <a:pt x="16764" y="0"/>
                    <a:pt x="10800" y="0"/>
                  </a:cubicBezTo>
                  <a:cubicBezTo>
                    <a:pt x="4835" y="0"/>
                    <a:pt x="0" y="4835"/>
                    <a:pt x="0" y="10800"/>
                  </a:cubicBezTo>
                  <a:cubicBezTo>
                    <a:pt x="-1" y="11950"/>
                    <a:pt x="183" y="13093"/>
                    <a:pt x="544" y="14186"/>
                  </a:cubicBezTo>
                  <a:close/>
                </a:path>
              </a:pathLst>
            </a:cu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40989" name="Line 17"/>
            <p:cNvSpPr>
              <a:spLocks noChangeShapeType="1"/>
            </p:cNvSpPr>
            <p:nvPr/>
          </p:nvSpPr>
          <p:spPr bwMode="auto">
            <a:xfrm flipH="1" flipV="1">
              <a:off x="754" y="1914"/>
              <a:ext cx="221" cy="15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0990" name="Text Box 18"/>
            <p:cNvSpPr txBox="1">
              <a:spLocks noChangeArrowheads="1"/>
            </p:cNvSpPr>
            <p:nvPr/>
          </p:nvSpPr>
          <p:spPr bwMode="auto">
            <a:xfrm>
              <a:off x="361" y="1816"/>
              <a:ext cx="184" cy="172"/>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200">
                  <a:solidFill>
                    <a:srgbClr val="000000"/>
                  </a:solidFill>
                  <a:latin typeface="Arial" charset="0"/>
                </a:rPr>
                <a:t>d</a:t>
              </a:r>
            </a:p>
          </p:txBody>
        </p:sp>
        <p:sp>
          <p:nvSpPr>
            <p:cNvPr id="40991" name="Text Box 19"/>
            <p:cNvSpPr txBox="1">
              <a:spLocks noChangeArrowheads="1"/>
            </p:cNvSpPr>
            <p:nvPr/>
          </p:nvSpPr>
          <p:spPr bwMode="auto">
            <a:xfrm>
              <a:off x="176" y="1586"/>
              <a:ext cx="431" cy="172"/>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200">
                  <a:solidFill>
                    <a:srgbClr val="000000"/>
                  </a:solidFill>
                  <a:latin typeface="Arial" charset="0"/>
                </a:rPr>
                <a:t>Rayo 1</a:t>
              </a:r>
            </a:p>
          </p:txBody>
        </p:sp>
        <p:sp>
          <p:nvSpPr>
            <p:cNvPr id="40992" name="AutoShape 20"/>
            <p:cNvSpPr>
              <a:spLocks/>
            </p:cNvSpPr>
            <p:nvPr/>
          </p:nvSpPr>
          <p:spPr bwMode="auto">
            <a:xfrm>
              <a:off x="546" y="1643"/>
              <a:ext cx="60" cy="517"/>
            </a:xfrm>
            <a:prstGeom prst="leftBrace">
              <a:avLst>
                <a:gd name="adj1" fmla="val 71806"/>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40993" name="Line 21"/>
            <p:cNvSpPr>
              <a:spLocks noChangeShapeType="1"/>
            </p:cNvSpPr>
            <p:nvPr/>
          </p:nvSpPr>
          <p:spPr bwMode="auto">
            <a:xfrm flipV="1">
              <a:off x="361" y="1469"/>
              <a:ext cx="1479" cy="289"/>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0994" name="Text Box 22"/>
            <p:cNvSpPr txBox="1">
              <a:spLocks noChangeArrowheads="1"/>
            </p:cNvSpPr>
            <p:nvPr/>
          </p:nvSpPr>
          <p:spPr bwMode="auto">
            <a:xfrm>
              <a:off x="237" y="2219"/>
              <a:ext cx="431" cy="172"/>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200">
                  <a:solidFill>
                    <a:srgbClr val="000000"/>
                  </a:solidFill>
                  <a:latin typeface="Arial" charset="0"/>
                </a:rPr>
                <a:t>Rayo 2</a:t>
              </a:r>
            </a:p>
          </p:txBody>
        </p:sp>
        <p:sp>
          <p:nvSpPr>
            <p:cNvPr id="40995" name="Line 23"/>
            <p:cNvSpPr>
              <a:spLocks noChangeShapeType="1"/>
            </p:cNvSpPr>
            <p:nvPr/>
          </p:nvSpPr>
          <p:spPr bwMode="auto">
            <a:xfrm>
              <a:off x="669" y="2162"/>
              <a:ext cx="0" cy="517"/>
            </a:xfrm>
            <a:prstGeom prst="line">
              <a:avLst/>
            </a:prstGeom>
            <a:noFill/>
            <a:ln w="284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0996" name="Text Box 24"/>
            <p:cNvSpPr txBox="1">
              <a:spLocks noChangeArrowheads="1"/>
            </p:cNvSpPr>
            <p:nvPr/>
          </p:nvSpPr>
          <p:spPr bwMode="auto">
            <a:xfrm>
              <a:off x="977" y="2565"/>
              <a:ext cx="431" cy="172"/>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200">
                  <a:solidFill>
                    <a:srgbClr val="000000"/>
                  </a:solidFill>
                  <a:latin typeface="Arial" charset="0"/>
                </a:rPr>
                <a:t>D</a:t>
              </a:r>
            </a:p>
          </p:txBody>
        </p:sp>
        <p:sp>
          <p:nvSpPr>
            <p:cNvPr id="40997" name="Line 25"/>
            <p:cNvSpPr>
              <a:spLocks noChangeShapeType="1"/>
            </p:cNvSpPr>
            <p:nvPr/>
          </p:nvSpPr>
          <p:spPr bwMode="auto">
            <a:xfrm>
              <a:off x="731" y="2565"/>
              <a:ext cx="1047" cy="0"/>
            </a:xfrm>
            <a:prstGeom prst="line">
              <a:avLst/>
            </a:prstGeom>
            <a:noFill/>
            <a:ln w="9360" cap="sq">
              <a:solidFill>
                <a:srgbClr val="00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0998" name="Text Box 26"/>
            <p:cNvSpPr txBox="1">
              <a:spLocks noChangeArrowheads="1"/>
            </p:cNvSpPr>
            <p:nvPr/>
          </p:nvSpPr>
          <p:spPr bwMode="auto">
            <a:xfrm>
              <a:off x="1594" y="2680"/>
              <a:ext cx="554" cy="172"/>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buClrTx/>
                <a:buFontTx/>
                <a:buNone/>
              </a:pPr>
              <a:r>
                <a:rPr lang="es-ES" altLang="es-ES" sz="1200">
                  <a:solidFill>
                    <a:srgbClr val="000000"/>
                  </a:solidFill>
                  <a:latin typeface="Arial" charset="0"/>
                </a:rPr>
                <a:t>pantalla</a:t>
              </a:r>
            </a:p>
          </p:txBody>
        </p:sp>
      </p:grpSp>
      <p:sp>
        <p:nvSpPr>
          <p:cNvPr id="36891" name="Text Box 27"/>
          <p:cNvSpPr txBox="1">
            <a:spLocks noChangeArrowheads="1"/>
          </p:cNvSpPr>
          <p:nvPr/>
        </p:nvSpPr>
        <p:spPr bwMode="auto">
          <a:xfrm>
            <a:off x="3708400" y="1916113"/>
            <a:ext cx="5040313" cy="4321175"/>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just">
              <a:buClrTx/>
              <a:buFontTx/>
              <a:buNone/>
            </a:pPr>
            <a:r>
              <a:rPr lang="es-ES" altLang="es-ES" sz="1600">
                <a:solidFill>
                  <a:srgbClr val="000000"/>
                </a:solidFill>
                <a:latin typeface="Arial Narrow" pitchFamily="32" charset="0"/>
              </a:rPr>
              <a:t>D=distancia entre las rendijas y la pantalla</a:t>
            </a:r>
          </a:p>
          <a:p>
            <a:pPr algn="just">
              <a:buClrTx/>
              <a:buFontTx/>
              <a:buNone/>
            </a:pPr>
            <a:r>
              <a:rPr lang="es-ES" altLang="es-ES" sz="1600">
                <a:solidFill>
                  <a:srgbClr val="000000"/>
                </a:solidFill>
                <a:latin typeface="Arial Narrow" pitchFamily="32" charset="0"/>
              </a:rPr>
              <a:t>d=distancia entre las dos rendijas que es menor que la longitud de onda de la luz utilizada.</a:t>
            </a:r>
          </a:p>
          <a:p>
            <a:pPr algn="just">
              <a:buClrTx/>
              <a:buFontTx/>
              <a:buNone/>
            </a:pPr>
            <a:r>
              <a:rPr lang="es-ES" altLang="es-ES" sz="1600">
                <a:solidFill>
                  <a:srgbClr val="000000"/>
                </a:solidFill>
                <a:latin typeface="Arial Narrow" pitchFamily="32" charset="0"/>
              </a:rPr>
              <a:t>Y=altura a la que se produce la interferencia en la pantalla respecto a la rendija inferior</a:t>
            </a:r>
          </a:p>
          <a:p>
            <a:pPr algn="just">
              <a:buClrTx/>
              <a:buFontTx/>
              <a:buNone/>
            </a:pPr>
            <a:r>
              <a:rPr lang="es-ES" altLang="es-ES" sz="1600">
                <a:solidFill>
                  <a:srgbClr val="000000"/>
                </a:solidFill>
                <a:latin typeface="Arial Narrow" pitchFamily="32" charset="0"/>
              </a:rPr>
              <a:t>x</a:t>
            </a:r>
            <a:r>
              <a:rPr lang="es-ES" altLang="es-ES" sz="1600" baseline="-25000">
                <a:solidFill>
                  <a:srgbClr val="000000"/>
                </a:solidFill>
                <a:latin typeface="Arial Narrow" pitchFamily="32" charset="0"/>
              </a:rPr>
              <a:t>1</a:t>
            </a:r>
            <a:r>
              <a:rPr lang="es-ES" altLang="es-ES" sz="1600">
                <a:solidFill>
                  <a:srgbClr val="000000"/>
                </a:solidFill>
                <a:latin typeface="Arial Narrow" pitchFamily="32" charset="0"/>
              </a:rPr>
              <a:t>-x</a:t>
            </a:r>
            <a:r>
              <a:rPr lang="es-ES" altLang="es-ES" sz="1600" baseline="-25000">
                <a:solidFill>
                  <a:srgbClr val="000000"/>
                </a:solidFill>
                <a:latin typeface="Arial Narrow" pitchFamily="32" charset="0"/>
              </a:rPr>
              <a:t>2</a:t>
            </a:r>
            <a:r>
              <a:rPr lang="es-ES" altLang="es-ES" sz="1600">
                <a:solidFill>
                  <a:srgbClr val="000000"/>
                </a:solidFill>
                <a:latin typeface="Arial Narrow" pitchFamily="32" charset="0"/>
              </a:rPr>
              <a:t>=diferencia de caminos entre los dos rayos que interfieren:</a:t>
            </a:r>
          </a:p>
          <a:p>
            <a:pPr algn="just">
              <a:buClrTx/>
              <a:buFontTx/>
              <a:buNone/>
            </a:pPr>
            <a:r>
              <a:rPr lang="es-ES" altLang="es-ES" sz="1600">
                <a:solidFill>
                  <a:srgbClr val="000000"/>
                </a:solidFill>
                <a:latin typeface="Arial Narrow" pitchFamily="32" charset="0"/>
              </a:rPr>
              <a:t>           si observamos interferencia constructiva x</a:t>
            </a:r>
            <a:r>
              <a:rPr lang="es-ES" altLang="es-ES" sz="1600" baseline="-25000">
                <a:solidFill>
                  <a:srgbClr val="000000"/>
                </a:solidFill>
                <a:latin typeface="Arial Narrow" pitchFamily="32" charset="0"/>
              </a:rPr>
              <a:t>1</a:t>
            </a:r>
            <a:r>
              <a:rPr lang="es-ES" altLang="es-ES" sz="1600">
                <a:solidFill>
                  <a:srgbClr val="000000"/>
                </a:solidFill>
                <a:latin typeface="Arial Narrow" pitchFamily="32" charset="0"/>
              </a:rPr>
              <a:t>-x</a:t>
            </a:r>
            <a:r>
              <a:rPr lang="es-ES" altLang="es-ES" sz="1600" baseline="-25000">
                <a:solidFill>
                  <a:srgbClr val="000000"/>
                </a:solidFill>
                <a:latin typeface="Arial Narrow" pitchFamily="32" charset="0"/>
              </a:rPr>
              <a:t>2</a:t>
            </a:r>
            <a:r>
              <a:rPr lang="es-ES" altLang="es-ES" sz="1600">
                <a:solidFill>
                  <a:srgbClr val="000000"/>
                </a:solidFill>
                <a:latin typeface="Arial Narrow" pitchFamily="32" charset="0"/>
              </a:rPr>
              <a:t>=</a:t>
            </a:r>
            <a:r>
              <a:rPr lang="es-ES" altLang="es-ES" sz="1600">
                <a:solidFill>
                  <a:srgbClr val="000000"/>
                </a:solidFill>
                <a:latin typeface="Symbol" pitchFamily="16" charset="2"/>
              </a:rPr>
              <a:t></a:t>
            </a:r>
          </a:p>
          <a:p>
            <a:pPr algn="just">
              <a:buClrTx/>
              <a:buFontTx/>
              <a:buNone/>
            </a:pPr>
            <a:r>
              <a:rPr lang="es-ES" altLang="es-ES" sz="1600">
                <a:solidFill>
                  <a:srgbClr val="000000"/>
                </a:solidFill>
                <a:latin typeface="Arial Narrow" pitchFamily="32" charset="0"/>
              </a:rPr>
              <a:t>           si observamos interferencia destructiva x</a:t>
            </a:r>
            <a:r>
              <a:rPr lang="es-ES" altLang="es-ES" sz="1600" baseline="-25000">
                <a:solidFill>
                  <a:srgbClr val="000000"/>
                </a:solidFill>
                <a:latin typeface="Arial Narrow" pitchFamily="32" charset="0"/>
              </a:rPr>
              <a:t>1</a:t>
            </a:r>
            <a:r>
              <a:rPr lang="es-ES" altLang="es-ES" sz="1600">
                <a:solidFill>
                  <a:srgbClr val="000000"/>
                </a:solidFill>
                <a:latin typeface="Arial Narrow" pitchFamily="32" charset="0"/>
              </a:rPr>
              <a:t>-x</a:t>
            </a:r>
            <a:r>
              <a:rPr lang="es-ES" altLang="es-ES" sz="1600" baseline="-25000">
                <a:solidFill>
                  <a:srgbClr val="000000"/>
                </a:solidFill>
                <a:latin typeface="Arial Narrow" pitchFamily="32" charset="0"/>
              </a:rPr>
              <a:t>2</a:t>
            </a:r>
            <a:r>
              <a:rPr lang="es-ES" altLang="es-ES" sz="1600">
                <a:solidFill>
                  <a:srgbClr val="000000"/>
                </a:solidFill>
                <a:latin typeface="Arial Narrow" pitchFamily="32" charset="0"/>
              </a:rPr>
              <a:t>=</a:t>
            </a:r>
            <a:r>
              <a:rPr lang="es-ES" altLang="es-ES" sz="1600">
                <a:solidFill>
                  <a:srgbClr val="000000"/>
                </a:solidFill>
                <a:latin typeface="Symbol" pitchFamily="16" charset="2"/>
              </a:rPr>
              <a:t></a:t>
            </a:r>
            <a:r>
              <a:rPr lang="es-ES" altLang="es-ES" sz="1600">
                <a:solidFill>
                  <a:srgbClr val="000000"/>
                </a:solidFill>
                <a:latin typeface="Arial Narrow" pitchFamily="32" charset="0"/>
              </a:rPr>
              <a:t>/2</a:t>
            </a:r>
          </a:p>
          <a:p>
            <a:pPr algn="just">
              <a:buClrTx/>
              <a:buFontTx/>
              <a:buNone/>
            </a:pPr>
            <a:r>
              <a:rPr lang="es-ES" altLang="es-ES" sz="1600">
                <a:solidFill>
                  <a:srgbClr val="000000"/>
                </a:solidFill>
                <a:latin typeface="Arial Narrow" pitchFamily="32" charset="0"/>
              </a:rPr>
              <a:t>Para valores de </a:t>
            </a:r>
            <a:r>
              <a:rPr lang="es-ES" altLang="es-ES" sz="1600">
                <a:solidFill>
                  <a:srgbClr val="000000"/>
                </a:solidFill>
                <a:latin typeface="Symbol" pitchFamily="16" charset="2"/>
              </a:rPr>
              <a:t></a:t>
            </a:r>
            <a:r>
              <a:rPr lang="es-ES" altLang="es-ES" sz="1600">
                <a:solidFill>
                  <a:srgbClr val="000000"/>
                </a:solidFill>
                <a:latin typeface="Arial Narrow" pitchFamily="32" charset="0"/>
              </a:rPr>
              <a:t> muy pequeños tg</a:t>
            </a:r>
            <a:r>
              <a:rPr lang="es-ES" altLang="es-ES" sz="1600">
                <a:solidFill>
                  <a:srgbClr val="000000"/>
                </a:solidFill>
                <a:latin typeface="Symbol" pitchFamily="16" charset="2"/>
              </a:rPr>
              <a:t></a:t>
            </a:r>
            <a:r>
              <a:rPr lang="es-ES" altLang="es-ES" sz="1600">
                <a:solidFill>
                  <a:srgbClr val="000000"/>
                </a:solidFill>
                <a:latin typeface="Arial Narrow" pitchFamily="32" charset="0"/>
              </a:rPr>
              <a:t>=sen</a:t>
            </a:r>
            <a:r>
              <a:rPr lang="es-ES" altLang="es-ES" sz="1600">
                <a:solidFill>
                  <a:srgbClr val="000000"/>
                </a:solidFill>
                <a:latin typeface="Symbol" pitchFamily="16" charset="2"/>
              </a:rPr>
              <a:t></a:t>
            </a:r>
            <a:r>
              <a:rPr lang="es-ES" altLang="es-ES" sz="1600">
                <a:solidFill>
                  <a:srgbClr val="000000"/>
                </a:solidFill>
                <a:latin typeface="Arial Narrow" pitchFamily="32" charset="0"/>
              </a:rPr>
              <a:t>=</a:t>
            </a:r>
            <a:r>
              <a:rPr lang="es-ES" altLang="es-ES" sz="1600">
                <a:solidFill>
                  <a:srgbClr val="000000"/>
                </a:solidFill>
                <a:latin typeface="Symbol" pitchFamily="16" charset="2"/>
              </a:rPr>
              <a:t></a:t>
            </a:r>
            <a:r>
              <a:rPr lang="es-ES" altLang="es-ES" sz="1600">
                <a:solidFill>
                  <a:srgbClr val="000000"/>
                </a:solidFill>
                <a:latin typeface="Arial Narrow" pitchFamily="32" charset="0"/>
              </a:rPr>
              <a:t> en radianes</a:t>
            </a:r>
          </a:p>
          <a:p>
            <a:pPr algn="just">
              <a:buClrTx/>
              <a:buFontTx/>
              <a:buNone/>
            </a:pPr>
            <a:r>
              <a:rPr lang="es-ES" altLang="es-ES" sz="1600">
                <a:solidFill>
                  <a:srgbClr val="000000"/>
                </a:solidFill>
                <a:latin typeface="Arial Narrow" pitchFamily="32" charset="0"/>
              </a:rPr>
              <a:t>Viendo los triángulos que se forman : </a:t>
            </a:r>
          </a:p>
          <a:p>
            <a:pPr algn="just">
              <a:buClrTx/>
              <a:buFontTx/>
              <a:buNone/>
            </a:pPr>
            <a:r>
              <a:rPr lang="es-ES" altLang="es-ES" sz="1600">
                <a:solidFill>
                  <a:srgbClr val="000000"/>
                </a:solidFill>
                <a:latin typeface="Arial Narrow" pitchFamily="32" charset="0"/>
              </a:rPr>
              <a:t>  </a:t>
            </a:r>
          </a:p>
          <a:p>
            <a:pPr algn="just">
              <a:buClrTx/>
              <a:buFontTx/>
              <a:buNone/>
            </a:pPr>
            <a:endParaRPr lang="es-ES" altLang="es-ES" sz="1600">
              <a:solidFill>
                <a:srgbClr val="000000"/>
              </a:solidFill>
              <a:latin typeface="Arial Narrow" pitchFamily="32" charset="0"/>
            </a:endParaRPr>
          </a:p>
          <a:p>
            <a:pPr algn="just">
              <a:buClrTx/>
              <a:buFontTx/>
              <a:buNone/>
            </a:pPr>
            <a:endParaRPr lang="es-ES" altLang="es-ES" sz="1600">
              <a:solidFill>
                <a:srgbClr val="000000"/>
              </a:solidFill>
              <a:latin typeface="Arial Narrow" pitchFamily="32" charset="0"/>
            </a:endParaRPr>
          </a:p>
          <a:p>
            <a:pPr algn="just">
              <a:buClrTx/>
              <a:buFontTx/>
              <a:buNone/>
            </a:pPr>
            <a:r>
              <a:rPr lang="es-ES" altLang="es-ES" sz="1600">
                <a:solidFill>
                  <a:srgbClr val="000000"/>
                </a:solidFill>
                <a:latin typeface="Arial Narrow" pitchFamily="32" charset="0"/>
              </a:rPr>
              <a:t>Permite calcular la longitud de onda de la luz que se emplea ya que si por ejemplo en ese punto la interferencia es constructiva queda : </a:t>
            </a:r>
          </a:p>
        </p:txBody>
      </p:sp>
      <p:sp>
        <p:nvSpPr>
          <p:cNvPr id="40968" name="Rectangle 28"/>
          <p:cNvSpPr>
            <a:spLocks noChangeArrowheads="1"/>
          </p:cNvSpPr>
          <p:nvPr/>
        </p:nvSpPr>
        <p:spPr bwMode="auto">
          <a:xfrm>
            <a:off x="0" y="0"/>
            <a:ext cx="9144000" cy="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40969" name="Object 29"/>
          <p:cNvGraphicFramePr>
            <a:graphicFrameLocks noChangeAspect="1"/>
          </p:cNvGraphicFramePr>
          <p:nvPr/>
        </p:nvGraphicFramePr>
        <p:xfrm>
          <a:off x="6588125" y="4221163"/>
          <a:ext cx="1152525" cy="477837"/>
        </p:xfrm>
        <a:graphic>
          <a:graphicData uri="http://schemas.openxmlformats.org/presentationml/2006/ole">
            <mc:AlternateContent xmlns:mc="http://schemas.openxmlformats.org/markup-compatibility/2006">
              <mc:Choice xmlns:v="urn:schemas-microsoft-com:vml" Requires="v">
                <p:oleObj spid="_x0000_s41003" r:id="rId5" imgW="491215" imgH="406155" progId="">
                  <p:embed/>
                </p:oleObj>
              </mc:Choice>
              <mc:Fallback>
                <p:oleObj r:id="rId5" imgW="491215" imgH="406155" progId="">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125" y="4221163"/>
                        <a:ext cx="1152525" cy="477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0" name="Rectangle 30"/>
          <p:cNvSpPr>
            <a:spLocks noChangeArrowheads="1"/>
          </p:cNvSpPr>
          <p:nvPr/>
        </p:nvSpPr>
        <p:spPr bwMode="auto">
          <a:xfrm>
            <a:off x="0" y="3252788"/>
            <a:ext cx="9144000"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40971" name="Object 31"/>
          <p:cNvGraphicFramePr>
            <a:graphicFrameLocks noChangeAspect="1"/>
          </p:cNvGraphicFramePr>
          <p:nvPr/>
        </p:nvGraphicFramePr>
        <p:xfrm>
          <a:off x="3924300" y="4508500"/>
          <a:ext cx="792163" cy="504825"/>
        </p:xfrm>
        <a:graphic>
          <a:graphicData uri="http://schemas.openxmlformats.org/presentationml/2006/ole">
            <mc:AlternateContent xmlns:mc="http://schemas.openxmlformats.org/markup-compatibility/2006">
              <mc:Choice xmlns:v="urn:schemas-microsoft-com:vml" Requires="v">
                <p:oleObj spid="_x0000_s41004" r:id="rId7" imgW="491207" imgH="393466" progId="">
                  <p:embed/>
                </p:oleObj>
              </mc:Choice>
              <mc:Fallback>
                <p:oleObj r:id="rId7" imgW="491207" imgH="393466" progId="">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4508500"/>
                        <a:ext cx="792163" cy="504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2" name="Rectangle 32"/>
          <p:cNvSpPr>
            <a:spLocks noChangeArrowheads="1"/>
          </p:cNvSpPr>
          <p:nvPr/>
        </p:nvSpPr>
        <p:spPr bwMode="auto">
          <a:xfrm>
            <a:off x="0" y="3243263"/>
            <a:ext cx="9144000"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40973" name="Object 33"/>
          <p:cNvGraphicFramePr>
            <a:graphicFrameLocks noChangeAspect="1"/>
          </p:cNvGraphicFramePr>
          <p:nvPr/>
        </p:nvGraphicFramePr>
        <p:xfrm>
          <a:off x="5076825" y="4508500"/>
          <a:ext cx="1079500" cy="539750"/>
        </p:xfrm>
        <a:graphic>
          <a:graphicData uri="http://schemas.openxmlformats.org/presentationml/2006/ole">
            <mc:AlternateContent xmlns:mc="http://schemas.openxmlformats.org/markup-compatibility/2006">
              <mc:Choice xmlns:v="urn:schemas-microsoft-com:vml" Requires="v">
                <p:oleObj spid="_x0000_s41005" r:id="rId9" imgW="491118" imgH="406075" progId="">
                  <p:embed/>
                </p:oleObj>
              </mc:Choice>
              <mc:Fallback>
                <p:oleObj r:id="rId9" imgW="491118" imgH="406075" progId="">
                  <p:embed/>
                  <p:pic>
                    <p:nvPicPr>
                      <p:cNvPr id="0"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825" y="4508500"/>
                        <a:ext cx="1079500" cy="539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4" name="Rectangle 34"/>
          <p:cNvSpPr>
            <a:spLocks noChangeArrowheads="1"/>
          </p:cNvSpPr>
          <p:nvPr/>
        </p:nvSpPr>
        <p:spPr bwMode="auto">
          <a:xfrm>
            <a:off x="0" y="3248025"/>
            <a:ext cx="9144000" cy="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40975" name="Object 35"/>
          <p:cNvGraphicFramePr>
            <a:graphicFrameLocks noChangeAspect="1"/>
          </p:cNvGraphicFramePr>
          <p:nvPr/>
        </p:nvGraphicFramePr>
        <p:xfrm>
          <a:off x="4787900" y="5661025"/>
          <a:ext cx="720725" cy="498475"/>
        </p:xfrm>
        <a:graphic>
          <a:graphicData uri="http://schemas.openxmlformats.org/presentationml/2006/ole">
            <mc:AlternateContent xmlns:mc="http://schemas.openxmlformats.org/markup-compatibility/2006">
              <mc:Choice xmlns:v="urn:schemas-microsoft-com:vml" Requires="v">
                <p:oleObj spid="_x0000_s41006" r:id="rId11" imgW="491118" imgH="393395" progId="">
                  <p:embed/>
                </p:oleObj>
              </mc:Choice>
              <mc:Fallback>
                <p:oleObj r:id="rId11" imgW="491118" imgH="393395" progId="">
                  <p:embed/>
                  <p:pic>
                    <p:nvPicPr>
                      <p:cNvPr id="0" name="Object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7900" y="5661025"/>
                        <a:ext cx="720725" cy="498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00" name="Text Box 36"/>
          <p:cNvSpPr txBox="1">
            <a:spLocks noChangeArrowheads="1"/>
          </p:cNvSpPr>
          <p:nvPr/>
        </p:nvSpPr>
        <p:spPr bwMode="auto">
          <a:xfrm>
            <a:off x="250825" y="5300663"/>
            <a:ext cx="3168650" cy="1190625"/>
          </a:xfrm>
          <a:prstGeom prst="rect">
            <a:avLst/>
          </a:prstGeom>
          <a:solidFill>
            <a:srgbClr val="FFFF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125"/>
              </a:spcBef>
              <a:buClrTx/>
              <a:buFontTx/>
              <a:buNone/>
            </a:pPr>
            <a:r>
              <a:rPr lang="es-ES" altLang="es-ES" sz="1800" b="1">
                <a:solidFill>
                  <a:srgbClr val="000000"/>
                </a:solidFill>
                <a:latin typeface="Arial" charset="0"/>
              </a:rPr>
              <a:t>Si un fenómeno físico sufre difracción se puede asegurar que se propaga ondulatoriamente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36865"/>
                                        </p:tgtEl>
                                        <p:attrNameLst>
                                          <p:attrName>style.visibility</p:attrName>
                                        </p:attrNameLst>
                                      </p:cBhvr>
                                      <p:to>
                                        <p:strVal val="visible"/>
                                      </p:to>
                                    </p:set>
                                    <p:animEffect transition="in" filter="blinds(horizontal)">
                                      <p:cBhvr additive="repl">
                                        <p:cTn id="7" dur="500"/>
                                        <p:tgtEl>
                                          <p:spTgt spid="368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additive="repl">
                                        <p:cTn id="11" dur="1" fill="hold">
                                          <p:stCondLst>
                                            <p:cond delay="0"/>
                                          </p:stCondLst>
                                        </p:cTn>
                                        <p:tgtEl>
                                          <p:spTgt spid="36866"/>
                                        </p:tgtEl>
                                        <p:attrNameLst>
                                          <p:attrName>style.visibility</p:attrName>
                                        </p:attrNameLst>
                                      </p:cBhvr>
                                      <p:to>
                                        <p:strVal val="visible"/>
                                      </p:to>
                                    </p:set>
                                    <p:animEffect transition="in" filter="diamond(in)">
                                      <p:cBhvr additive="repl">
                                        <p:cTn id="12" dur="2000"/>
                                        <p:tgtEl>
                                          <p:spTgt spid="368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additive="repl">
                                        <p:cTn id="16" dur="1" fill="hold">
                                          <p:stCondLst>
                                            <p:cond delay="0"/>
                                          </p:stCondLst>
                                        </p:cTn>
                                        <p:tgtEl>
                                          <p:spTgt spid="36867"/>
                                        </p:tgtEl>
                                        <p:attrNameLst>
                                          <p:attrName>style.visibility</p:attrName>
                                        </p:attrNameLst>
                                      </p:cBhvr>
                                      <p:to>
                                        <p:strVal val="visible"/>
                                      </p:to>
                                    </p:set>
                                    <p:animEffect transition="in" filter="slide(fromBottom)">
                                      <p:cBhvr additive="repl">
                                        <p:cTn id="17" dur="500"/>
                                        <p:tgtEl>
                                          <p:spTgt spid="368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additive="repl">
                                        <p:cTn id="21" dur="1" fill="hold">
                                          <p:stCondLst>
                                            <p:cond delay="0"/>
                                          </p:stCondLst>
                                        </p:cTn>
                                        <p:tgtEl>
                                          <p:spTgt spid="36868"/>
                                        </p:tgtEl>
                                        <p:attrNameLst>
                                          <p:attrName>style.visibility</p:attrName>
                                        </p:attrNameLst>
                                      </p:cBhvr>
                                      <p:to>
                                        <p:strVal val="visible"/>
                                      </p:to>
                                    </p:set>
                                    <p:animEffect transition="in" filter="slide(fromBottom)">
                                      <p:cBhvr additive="repl">
                                        <p:cTn id="22" dur="500"/>
                                        <p:tgtEl>
                                          <p:spTgt spid="368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7" presetClass="entr" fill="hold" nodeType="clickEffect">
                                  <p:stCondLst>
                                    <p:cond delay="0"/>
                                  </p:stCondLst>
                                  <p:childTnLst>
                                    <p:set>
                                      <p:cBhvr additive="repl">
                                        <p:cTn id="26" dur="1" fill="hold">
                                          <p:stCondLst>
                                            <p:cond delay="0"/>
                                          </p:stCondLst>
                                        </p:cTn>
                                        <p:tgtEl>
                                          <p:spTgt spid="36891"/>
                                        </p:tgtEl>
                                        <p:attrNameLst>
                                          <p:attrName>style.visibility</p:attrName>
                                        </p:attrNameLst>
                                      </p:cBhvr>
                                      <p:to>
                                        <p:strVal val="visible"/>
                                      </p:to>
                                    </p:set>
                                    <p:animEffect transition="in" filter="fade">
                                      <p:cBhvr additive="repl">
                                        <p:cTn id="27" dur="1000"/>
                                        <p:tgtEl>
                                          <p:spTgt spid="36891"/>
                                        </p:tgtEl>
                                      </p:cBhvr>
                                    </p:animEffect>
                                    <p:anim calcmode="lin" valueType="num">
                                      <p:cBhvr additive="repl">
                                        <p:cTn id="28" dur="1000" fill="hold"/>
                                        <p:tgtEl>
                                          <p:spTgt spid="36891"/>
                                        </p:tgtEl>
                                        <p:attrNameLst>
                                          <p:attrName>ppt_x</p:attrName>
                                        </p:attrNameLst>
                                      </p:cBhvr>
                                      <p:tavLst>
                                        <p:tav tm="100000">
                                          <p:val>
                                            <p:strVal val="#ppt_x"/>
                                          </p:val>
                                        </p:tav>
                                        <p:tav>
                                          <p:val>
                                            <p:strVal val="#ppt_x"/>
                                          </p:val>
                                        </p:tav>
                                      </p:tavLst>
                                    </p:anim>
                                    <p:anim calcmode="lin" valueType="num">
                                      <p:cBhvr additive="repl">
                                        <p:cTn id="29" dur="900" decel="100000" fill="hold"/>
                                        <p:tgtEl>
                                          <p:spTgt spid="36891"/>
                                        </p:tgtEl>
                                        <p:attrNameLst>
                                          <p:attrName>ppt_y</p:attrName>
                                        </p:attrNameLst>
                                      </p:cBhvr>
                                      <p:tavLst>
                                        <p:tav tm="100000">
                                          <p:val>
                                            <p:strVal val="#ppt_y+1"/>
                                          </p:val>
                                        </p:tav>
                                        <p:tav>
                                          <p:val>
                                            <p:strVal val="#ppt_y-.03"/>
                                          </p:val>
                                        </p:tav>
                                      </p:tavLst>
                                    </p:anim>
                                    <p:anim calcmode="lin" valueType="num">
                                      <p:cBhvr additive="repl">
                                        <p:cTn id="30" dur="100" accel="100000" fill="hold">
                                          <p:stCondLst>
                                            <p:cond delay="900"/>
                                          </p:stCondLst>
                                        </p:cTn>
                                        <p:tgtEl>
                                          <p:spTgt spid="36891"/>
                                        </p:tgtEl>
                                        <p:attrNameLst>
                                          <p:attrName>ppt_y</p:attrName>
                                        </p:attrNameLst>
                                      </p:cBhvr>
                                      <p:tavLst>
                                        <p:tav tm="100000">
                                          <p:val>
                                            <p:strVal val="#ppt_y-.03"/>
                                          </p:val>
                                        </p:tav>
                                        <p:tav>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6" presetClass="entr" fill="hold" nodeType="clickEffect">
                                  <p:stCondLst>
                                    <p:cond delay="0"/>
                                  </p:stCondLst>
                                  <p:childTnLst>
                                    <p:set>
                                      <p:cBhvr additive="repl">
                                        <p:cTn id="34" dur="1" fill="hold">
                                          <p:stCondLst>
                                            <p:cond delay="0"/>
                                          </p:stCondLst>
                                        </p:cTn>
                                        <p:tgtEl>
                                          <p:spTgt spid="36900"/>
                                        </p:tgtEl>
                                        <p:attrNameLst>
                                          <p:attrName>style.visibility</p:attrName>
                                        </p:attrNameLst>
                                      </p:cBhvr>
                                      <p:to>
                                        <p:strVal val="visible"/>
                                      </p:to>
                                    </p:set>
                                    <p:animEffect transition="in" filter="wipe(down)">
                                      <p:cBhvr additive="repl">
                                        <p:cTn id="35" dur="580">
                                          <p:stCondLst>
                                            <p:cond delay="0"/>
                                          </p:stCondLst>
                                        </p:cTn>
                                        <p:tgtEl>
                                          <p:spTgt spid="36900"/>
                                        </p:tgtEl>
                                      </p:cBhvr>
                                    </p:animEffect>
                                    <p:anim calcmode="lin" valueType="num">
                                      <p:cBhvr additive="repl">
                                        <p:cTn id="36" dur="1822">
                                          <p:stCondLst>
                                            <p:cond delay="0"/>
                                          </p:stCondLst>
                                        </p:cTn>
                                        <p:tgtEl>
                                          <p:spTgt spid="36900"/>
                                        </p:tgtEl>
                                        <p:attrNameLst>
                                          <p:attrName>ppt_x</p:attrName>
                                        </p:attrNameLst>
                                      </p:cBhvr>
                                      <p:tavLst>
                                        <p:tav tm="100000">
                                          <p:val>
                                            <p:strVal val="#ppt_x-0.25"/>
                                          </p:val>
                                        </p:tav>
                                        <p:tav>
                                          <p:val>
                                            <p:strVal val="#ppt_x"/>
                                          </p:val>
                                        </p:tav>
                                      </p:tavLst>
                                    </p:anim>
                                    <p:anim calcmode="lin" valueType="num">
                                      <p:cBhvr additive="repl">
                                        <p:cTn id="37" dur="664">
                                          <p:stCondLst>
                                            <p:cond delay="0"/>
                                          </p:stCondLst>
                                        </p:cTn>
                                        <p:tgtEl>
                                          <p:spTgt spid="36900"/>
                                        </p:tgtEl>
                                        <p:attrNameLst>
                                          <p:attrName>ppt_y</p:attrName>
                                        </p:attrNameLst>
                                      </p:cBhvr>
                                      <p:tavLst>
                                        <p:tav tm="0" fmla="#ppt_y-sin(pi*$)/3">
                                          <p:val>
                                            <p:fltVal val="0.5"/>
                                          </p:val>
                                        </p:tav>
                                        <p:tav tm="100000">
                                          <p:val>
                                            <p:fltVal val="1"/>
                                          </p:val>
                                        </p:tav>
                                      </p:tavLst>
                                    </p:anim>
                                    <p:anim calcmode="lin" valueType="num">
                                      <p:cBhvr additive="repl">
                                        <p:cTn id="38" dur="664">
                                          <p:stCondLst>
                                            <p:cond delay="664"/>
                                          </p:stCondLst>
                                        </p:cTn>
                                        <p:tgtEl>
                                          <p:spTgt spid="36900"/>
                                        </p:tgtEl>
                                        <p:attrNameLst>
                                          <p:attrName>ppt_y</p:attrName>
                                        </p:attrNameLst>
                                      </p:cBhvr>
                                      <p:tavLst>
                                        <p:tav tm="0" fmla="#ppt_y-sin(pi*$)/9">
                                          <p:val>
                                            <p:fltVal val="0"/>
                                          </p:val>
                                        </p:tav>
                                        <p:tav tm="100000">
                                          <p:val>
                                            <p:fltVal val="1"/>
                                          </p:val>
                                        </p:tav>
                                      </p:tavLst>
                                    </p:anim>
                                    <p:anim calcmode="lin" valueType="num">
                                      <p:cBhvr additive="repl">
                                        <p:cTn id="39" dur="332">
                                          <p:stCondLst>
                                            <p:cond delay="1324"/>
                                          </p:stCondLst>
                                        </p:cTn>
                                        <p:tgtEl>
                                          <p:spTgt spid="36900"/>
                                        </p:tgtEl>
                                        <p:attrNameLst>
                                          <p:attrName>ppt_y</p:attrName>
                                        </p:attrNameLst>
                                      </p:cBhvr>
                                      <p:tavLst>
                                        <p:tav tm="0" fmla="#ppt_y-sin(pi*$)/27">
                                          <p:val>
                                            <p:fltVal val="0"/>
                                          </p:val>
                                        </p:tav>
                                        <p:tav tm="100000">
                                          <p:val>
                                            <p:fltVal val="1"/>
                                          </p:val>
                                        </p:tav>
                                      </p:tavLst>
                                    </p:anim>
                                    <p:anim calcmode="lin" valueType="num">
                                      <p:cBhvr additive="repl">
                                        <p:cTn id="40" dur="164">
                                          <p:stCondLst>
                                            <p:cond delay="1656"/>
                                          </p:stCondLst>
                                        </p:cTn>
                                        <p:tgtEl>
                                          <p:spTgt spid="36900"/>
                                        </p:tgtEl>
                                        <p:attrNameLst>
                                          <p:attrName>ppt_y</p:attrName>
                                        </p:attrNameLst>
                                      </p:cBhvr>
                                      <p:tavLst>
                                        <p:tav tm="0" fmla="#ppt_y-sin(pi*$)/81">
                                          <p:val>
                                            <p:fltVal val="0"/>
                                          </p:val>
                                        </p:tav>
                                        <p:tav tm="100000">
                                          <p:val>
                                            <p:fltVal val="1"/>
                                          </p:val>
                                        </p:tav>
                                      </p:tavLst>
                                    </p:anim>
                                    <p:animScale>
                                      <p:cBhvr additive="repl">
                                        <p:cTn id="41" dur="26" fill="hold">
                                          <p:stCondLst>
                                            <p:cond delay="650"/>
                                          </p:stCondLst>
                                        </p:cTn>
                                        <p:tgtEl>
                                          <p:spTgt spid="36900"/>
                                        </p:tgtEl>
                                      </p:cBhvr>
                                      <p:to x="100000" y="60000"/>
                                    </p:animScale>
                                    <p:animScale>
                                      <p:cBhvr additive="repl">
                                        <p:cTn id="42" dur="166" decel="50000" fill="hold">
                                          <p:stCondLst>
                                            <p:cond delay="676"/>
                                          </p:stCondLst>
                                        </p:cTn>
                                        <p:tgtEl>
                                          <p:spTgt spid="36900"/>
                                        </p:tgtEl>
                                      </p:cBhvr>
                                      <p:to x="100000" y="100000"/>
                                    </p:animScale>
                                    <p:animScale>
                                      <p:cBhvr additive="repl">
                                        <p:cTn id="43" dur="26" fill="hold">
                                          <p:stCondLst>
                                            <p:cond delay="1312"/>
                                          </p:stCondLst>
                                        </p:cTn>
                                        <p:tgtEl>
                                          <p:spTgt spid="36900"/>
                                        </p:tgtEl>
                                      </p:cBhvr>
                                      <p:to x="100000" y="80000"/>
                                    </p:animScale>
                                    <p:animScale>
                                      <p:cBhvr additive="repl">
                                        <p:cTn id="44" dur="166" decel="50000" fill="hold">
                                          <p:stCondLst>
                                            <p:cond delay="1338"/>
                                          </p:stCondLst>
                                        </p:cTn>
                                        <p:tgtEl>
                                          <p:spTgt spid="36900"/>
                                        </p:tgtEl>
                                      </p:cBhvr>
                                      <p:to x="100000" y="100000"/>
                                    </p:animScale>
                                    <p:animScale>
                                      <p:cBhvr additive="repl">
                                        <p:cTn id="45" dur="26" fill="hold">
                                          <p:stCondLst>
                                            <p:cond delay="1642"/>
                                          </p:stCondLst>
                                        </p:cTn>
                                        <p:tgtEl>
                                          <p:spTgt spid="36900"/>
                                        </p:tgtEl>
                                      </p:cBhvr>
                                      <p:to x="100000" y="90000"/>
                                    </p:animScale>
                                    <p:animScale>
                                      <p:cBhvr additive="repl">
                                        <p:cTn id="46" dur="166" decel="50000" fill="hold">
                                          <p:stCondLst>
                                            <p:cond delay="1668"/>
                                          </p:stCondLst>
                                        </p:cTn>
                                        <p:tgtEl>
                                          <p:spTgt spid="36900"/>
                                        </p:tgtEl>
                                      </p:cBhvr>
                                      <p:to x="100000" y="100000"/>
                                    </p:animScale>
                                    <p:animScale>
                                      <p:cBhvr additive="repl">
                                        <p:cTn id="47" dur="26" fill="hold">
                                          <p:stCondLst>
                                            <p:cond delay="1808"/>
                                          </p:stCondLst>
                                        </p:cTn>
                                        <p:tgtEl>
                                          <p:spTgt spid="36900"/>
                                        </p:tgtEl>
                                      </p:cBhvr>
                                      <p:to x="100000" y="95000"/>
                                    </p:animScale>
                                    <p:animScale>
                                      <p:cBhvr additive="repl">
                                        <p:cTn id="48" dur="166" decel="50000" fill="hold">
                                          <p:stCondLst>
                                            <p:cond delay="1834"/>
                                          </p:stCondLst>
                                        </p:cTn>
                                        <p:tgtEl>
                                          <p:spTgt spid="3690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1782763" y="5229225"/>
            <a:ext cx="2573337" cy="1531938"/>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72" name="3 Marcador de número de diapositiva"/>
          <p:cNvSpPr>
            <a:spLocks noGrp="1"/>
          </p:cNvSpPr>
          <p:nvPr>
            <p:ph type="sldNum" sz="quarter" idx="12"/>
          </p:nvPr>
        </p:nvSpPr>
        <p:spPr/>
        <p:txBody>
          <a:bodyPr/>
          <a:lstStyle/>
          <a:p>
            <a:pPr>
              <a:defRPr/>
            </a:pPr>
            <a:fld id="{5F2261A1-43BC-4AC1-B18B-D8AFF637611E}" type="slidenum">
              <a:rPr lang="es-ES" altLang="es-ES"/>
              <a:pPr>
                <a:defRPr/>
              </a:pPr>
              <a:t>31</a:t>
            </a:fld>
            <a:endParaRPr lang="es-ES" altLang="es-ES"/>
          </a:p>
        </p:txBody>
      </p:sp>
      <p:sp>
        <p:nvSpPr>
          <p:cNvPr id="41988" name="Text Box 1"/>
          <p:cNvSpPr txBox="1">
            <a:spLocks noChangeArrowheads="1"/>
          </p:cNvSpPr>
          <p:nvPr/>
        </p:nvSpPr>
        <p:spPr bwMode="auto">
          <a:xfrm>
            <a:off x="2051050" y="260350"/>
            <a:ext cx="4033838" cy="825500"/>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2400" b="1">
                <a:solidFill>
                  <a:srgbClr val="000000"/>
                </a:solidFill>
                <a:latin typeface="SMMedium" charset="0"/>
              </a:rPr>
              <a:t>REFRACCIÓN DE ONDAS</a:t>
            </a:r>
          </a:p>
        </p:txBody>
      </p:sp>
      <p:sp>
        <p:nvSpPr>
          <p:cNvPr id="41989" name="Text Box 2"/>
          <p:cNvSpPr txBox="1">
            <a:spLocks noChangeArrowheads="1"/>
          </p:cNvSpPr>
          <p:nvPr/>
        </p:nvSpPr>
        <p:spPr bwMode="auto">
          <a:xfrm>
            <a:off x="468313" y="1236663"/>
            <a:ext cx="8207375" cy="823912"/>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refracción de ondas consiste en el </a:t>
            </a:r>
            <a:r>
              <a:rPr lang="es-ES" altLang="es-ES" sz="1600">
                <a:solidFill>
                  <a:srgbClr val="0000FF"/>
                </a:solidFill>
                <a:latin typeface="Arial" charset="0"/>
              </a:rPr>
              <a:t>cambio de dirección de propagación al pasar la onda de un medio a otro diferente</a:t>
            </a:r>
            <a:r>
              <a:rPr lang="es-ES" altLang="es-ES" sz="1600">
                <a:solidFill>
                  <a:srgbClr val="000000"/>
                </a:solidFill>
                <a:latin typeface="Arial" charset="0"/>
              </a:rPr>
              <a:t>. Si el medio no permite la transmisión de una onda a través de él, se dice que es un medio </a:t>
            </a:r>
            <a:r>
              <a:rPr lang="es-ES" altLang="es-ES" sz="1600">
                <a:solidFill>
                  <a:srgbClr val="0000FF"/>
                </a:solidFill>
                <a:latin typeface="Arial" charset="0"/>
              </a:rPr>
              <a:t>opaco</a:t>
            </a:r>
            <a:r>
              <a:rPr lang="es-ES" altLang="es-ES" sz="1600">
                <a:solidFill>
                  <a:srgbClr val="000000"/>
                </a:solidFill>
                <a:latin typeface="Arial" charset="0"/>
              </a:rPr>
              <a:t> para ese movimiento ondulatorio</a:t>
            </a:r>
          </a:p>
        </p:txBody>
      </p:sp>
      <p:graphicFrame>
        <p:nvGraphicFramePr>
          <p:cNvPr id="41990" name="Object 3"/>
          <p:cNvGraphicFramePr>
            <a:graphicFrameLocks noChangeAspect="1"/>
          </p:cNvGraphicFramePr>
          <p:nvPr/>
        </p:nvGraphicFramePr>
        <p:xfrm>
          <a:off x="1835150" y="5229225"/>
          <a:ext cx="2514600" cy="558800"/>
        </p:xfrm>
        <a:graphic>
          <a:graphicData uri="http://schemas.openxmlformats.org/presentationml/2006/ole">
            <mc:AlternateContent xmlns:mc="http://schemas.openxmlformats.org/markup-compatibility/2006">
              <mc:Choice xmlns:v="urn:schemas-microsoft-com:vml" Requires="v">
                <p:oleObj spid="_x0000_s42067" r:id="rId5" imgW="491497" imgH="491497" progId="">
                  <p:embed/>
                </p:oleObj>
              </mc:Choice>
              <mc:Fallback>
                <p:oleObj r:id="rId5" imgW="491497" imgH="491497"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5229225"/>
                        <a:ext cx="2514600" cy="55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1" name="Object 4"/>
          <p:cNvGraphicFramePr>
            <a:graphicFrameLocks noChangeAspect="1"/>
          </p:cNvGraphicFramePr>
          <p:nvPr/>
        </p:nvGraphicFramePr>
        <p:xfrm>
          <a:off x="2771775" y="5876925"/>
          <a:ext cx="1422400" cy="419100"/>
        </p:xfrm>
        <a:graphic>
          <a:graphicData uri="http://schemas.openxmlformats.org/presentationml/2006/ole">
            <mc:AlternateContent xmlns:mc="http://schemas.openxmlformats.org/markup-compatibility/2006">
              <mc:Choice xmlns:v="urn:schemas-microsoft-com:vml" Requires="v">
                <p:oleObj spid="_x0000_s42068" r:id="rId7" imgW="491481" imgH="419079" progId="">
                  <p:embed/>
                </p:oleObj>
              </mc:Choice>
              <mc:Fallback>
                <p:oleObj r:id="rId7" imgW="491481" imgH="419079" progId="">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5876925"/>
                        <a:ext cx="1422400" cy="419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2" name="Object 5"/>
          <p:cNvGraphicFramePr>
            <a:graphicFrameLocks noChangeAspect="1"/>
          </p:cNvGraphicFramePr>
          <p:nvPr/>
        </p:nvGraphicFramePr>
        <p:xfrm>
          <a:off x="2700338" y="6308725"/>
          <a:ext cx="1511300" cy="419100"/>
        </p:xfrm>
        <a:graphic>
          <a:graphicData uri="http://schemas.openxmlformats.org/presentationml/2006/ole">
            <mc:AlternateContent xmlns:mc="http://schemas.openxmlformats.org/markup-compatibility/2006">
              <mc:Choice xmlns:v="urn:schemas-microsoft-com:vml" Requires="v">
                <p:oleObj spid="_x0000_s42069" r:id="rId9" imgW="491489" imgH="419086" progId="">
                  <p:embed/>
                </p:oleObj>
              </mc:Choice>
              <mc:Fallback>
                <p:oleObj r:id="rId9" imgW="491489" imgH="419086" progId="">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0338" y="6308725"/>
                        <a:ext cx="1511300" cy="419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1993" name="Group 6"/>
          <p:cNvGrpSpPr>
            <a:grpSpLocks/>
          </p:cNvGrpSpPr>
          <p:nvPr/>
        </p:nvGrpSpPr>
        <p:grpSpPr bwMode="auto">
          <a:xfrm>
            <a:off x="4427538" y="5516563"/>
            <a:ext cx="3586162" cy="1204912"/>
            <a:chOff x="2789" y="3475"/>
            <a:chExt cx="2259" cy="759"/>
          </a:xfrm>
        </p:grpSpPr>
        <p:grpSp>
          <p:nvGrpSpPr>
            <p:cNvPr id="42052" name="Group 7"/>
            <p:cNvGrpSpPr>
              <a:grpSpLocks/>
            </p:cNvGrpSpPr>
            <p:nvPr/>
          </p:nvGrpSpPr>
          <p:grpSpPr bwMode="auto">
            <a:xfrm>
              <a:off x="2789" y="3475"/>
              <a:ext cx="1259" cy="759"/>
              <a:chOff x="2789" y="3475"/>
              <a:chExt cx="1259" cy="759"/>
            </a:xfrm>
          </p:grpSpPr>
          <p:sp>
            <p:nvSpPr>
              <p:cNvPr id="42054" name="Rectangle 8"/>
              <p:cNvSpPr>
                <a:spLocks noChangeArrowheads="1"/>
              </p:cNvSpPr>
              <p:nvPr/>
            </p:nvSpPr>
            <p:spPr bwMode="auto">
              <a:xfrm>
                <a:off x="3073" y="3619"/>
                <a:ext cx="975" cy="455"/>
              </a:xfrm>
              <a:prstGeom prst="rect">
                <a:avLst/>
              </a:prstGeom>
              <a:solidFill>
                <a:srgbClr val="CCFF33"/>
              </a:solidFill>
              <a:ln w="28440" cap="sq">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42055" name="AutoShape 9"/>
              <p:cNvSpPr>
                <a:spLocks/>
              </p:cNvSpPr>
              <p:nvPr/>
            </p:nvSpPr>
            <p:spPr bwMode="auto">
              <a:xfrm>
                <a:off x="2789" y="3475"/>
                <a:ext cx="46" cy="759"/>
              </a:xfrm>
              <a:prstGeom prst="rightBrace">
                <a:avLst>
                  <a:gd name="adj1" fmla="val 137500"/>
                  <a:gd name="adj2" fmla="val 50000"/>
                </a:avLst>
              </a:prstGeom>
              <a:noFill/>
              <a:ln w="12600" cap="sq">
                <a:solidFill>
                  <a:srgbClr val="FF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42056" name="Object 10"/>
              <p:cNvGraphicFramePr>
                <a:graphicFrameLocks noChangeAspect="1"/>
              </p:cNvGraphicFramePr>
              <p:nvPr/>
            </p:nvGraphicFramePr>
            <p:xfrm>
              <a:off x="2897" y="3611"/>
              <a:ext cx="1079" cy="447"/>
            </p:xfrm>
            <a:graphic>
              <a:graphicData uri="http://schemas.openxmlformats.org/presentationml/2006/ole">
                <mc:AlternateContent xmlns:mc="http://schemas.openxmlformats.org/markup-compatibility/2006">
                  <mc:Choice xmlns:v="urn:schemas-microsoft-com:vml" Requires="v">
                    <p:oleObj spid="_x0000_s42070" r:id="rId11" imgW="491432" imgH="491432" progId="">
                      <p:embed/>
                    </p:oleObj>
                  </mc:Choice>
                  <mc:Fallback>
                    <p:oleObj r:id="rId11" imgW="491432" imgH="491432" progId="">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7" y="3611"/>
                            <a:ext cx="1079" cy="4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2053" name="Text Box 11"/>
            <p:cNvSpPr txBox="1">
              <a:spLocks noChangeArrowheads="1"/>
            </p:cNvSpPr>
            <p:nvPr/>
          </p:nvSpPr>
          <p:spPr bwMode="auto">
            <a:xfrm>
              <a:off x="4121" y="3761"/>
              <a:ext cx="927" cy="211"/>
            </a:xfrm>
            <a:prstGeom prst="rect">
              <a:avLst/>
            </a:prstGeom>
            <a:solidFill>
              <a:srgbClr val="CCFF33"/>
            </a:solidFill>
            <a:ln w="28440" cap="sq">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(Ley de Snell)</a:t>
              </a:r>
            </a:p>
          </p:txBody>
        </p:sp>
      </p:grpSp>
      <p:sp>
        <p:nvSpPr>
          <p:cNvPr id="41994" name="Rectangle 12"/>
          <p:cNvSpPr>
            <a:spLocks noChangeArrowheads="1"/>
          </p:cNvSpPr>
          <p:nvPr/>
        </p:nvSpPr>
        <p:spPr bwMode="auto">
          <a:xfrm>
            <a:off x="395288" y="2133600"/>
            <a:ext cx="4105275" cy="3024188"/>
          </a:xfrm>
          <a:prstGeom prst="rect">
            <a:avLst/>
          </a:prstGeom>
          <a:solidFill>
            <a:srgbClr val="BBE0E3"/>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pSp>
        <p:nvGrpSpPr>
          <p:cNvPr id="41995" name="Group 13"/>
          <p:cNvGrpSpPr>
            <a:grpSpLocks/>
          </p:cNvGrpSpPr>
          <p:nvPr/>
        </p:nvGrpSpPr>
        <p:grpSpPr bwMode="auto">
          <a:xfrm>
            <a:off x="1616075" y="2433638"/>
            <a:ext cx="1781175" cy="1706562"/>
            <a:chOff x="1018" y="1533"/>
            <a:chExt cx="1122" cy="1075"/>
          </a:xfrm>
        </p:grpSpPr>
        <p:sp>
          <p:nvSpPr>
            <p:cNvPr id="42048" name="Line 14"/>
            <p:cNvSpPr>
              <a:spLocks noChangeShapeType="1"/>
            </p:cNvSpPr>
            <p:nvPr/>
          </p:nvSpPr>
          <p:spPr bwMode="auto">
            <a:xfrm flipV="1">
              <a:off x="1448" y="2199"/>
              <a:ext cx="692" cy="410"/>
            </a:xfrm>
            <a:prstGeom prst="line">
              <a:avLst/>
            </a:prstGeom>
            <a:noFill/>
            <a:ln w="19080" cap="sq">
              <a:solidFill>
                <a:srgbClr val="0000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49" name="Line 15"/>
            <p:cNvSpPr>
              <a:spLocks noChangeShapeType="1"/>
            </p:cNvSpPr>
            <p:nvPr/>
          </p:nvSpPr>
          <p:spPr bwMode="auto">
            <a:xfrm>
              <a:off x="1018" y="1941"/>
              <a:ext cx="429" cy="667"/>
            </a:xfrm>
            <a:prstGeom prst="line">
              <a:avLst/>
            </a:prstGeom>
            <a:noFill/>
            <a:ln w="158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50" name="Line 16"/>
            <p:cNvSpPr>
              <a:spLocks noChangeShapeType="1"/>
            </p:cNvSpPr>
            <p:nvPr/>
          </p:nvSpPr>
          <p:spPr bwMode="auto">
            <a:xfrm>
              <a:off x="1356" y="1731"/>
              <a:ext cx="429" cy="667"/>
            </a:xfrm>
            <a:prstGeom prst="line">
              <a:avLst/>
            </a:prstGeom>
            <a:noFill/>
            <a:ln w="158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51" name="Line 17"/>
            <p:cNvSpPr>
              <a:spLocks noChangeShapeType="1"/>
            </p:cNvSpPr>
            <p:nvPr/>
          </p:nvSpPr>
          <p:spPr bwMode="auto">
            <a:xfrm>
              <a:off x="1705" y="1533"/>
              <a:ext cx="429" cy="666"/>
            </a:xfrm>
            <a:prstGeom prst="line">
              <a:avLst/>
            </a:prstGeom>
            <a:noFill/>
            <a:ln w="158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1996" name="Group 18"/>
          <p:cNvGrpSpPr>
            <a:grpSpLocks/>
          </p:cNvGrpSpPr>
          <p:nvPr/>
        </p:nvGrpSpPr>
        <p:grpSpPr bwMode="auto">
          <a:xfrm>
            <a:off x="406400" y="2406650"/>
            <a:ext cx="3490913" cy="2722563"/>
            <a:chOff x="256" y="1516"/>
            <a:chExt cx="2199" cy="1715"/>
          </a:xfrm>
        </p:grpSpPr>
        <p:sp>
          <p:nvSpPr>
            <p:cNvPr id="42044" name="Text Box 19"/>
            <p:cNvSpPr txBox="1">
              <a:spLocks noChangeArrowheads="1"/>
            </p:cNvSpPr>
            <p:nvPr/>
          </p:nvSpPr>
          <p:spPr bwMode="auto">
            <a:xfrm>
              <a:off x="256" y="2409"/>
              <a:ext cx="59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Medio 1</a:t>
              </a:r>
            </a:p>
          </p:txBody>
        </p:sp>
        <p:sp>
          <p:nvSpPr>
            <p:cNvPr id="42045" name="Text Box 20"/>
            <p:cNvSpPr txBox="1">
              <a:spLocks noChangeArrowheads="1"/>
            </p:cNvSpPr>
            <p:nvPr/>
          </p:nvSpPr>
          <p:spPr bwMode="auto">
            <a:xfrm>
              <a:off x="256" y="2661"/>
              <a:ext cx="59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Medio 2</a:t>
              </a:r>
            </a:p>
          </p:txBody>
        </p:sp>
        <p:sp>
          <p:nvSpPr>
            <p:cNvPr id="42046" name="Line 21"/>
            <p:cNvSpPr>
              <a:spLocks noChangeShapeType="1"/>
            </p:cNvSpPr>
            <p:nvPr/>
          </p:nvSpPr>
          <p:spPr bwMode="auto">
            <a:xfrm>
              <a:off x="308" y="2614"/>
              <a:ext cx="2147" cy="0"/>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47" name="Line 22"/>
            <p:cNvSpPr>
              <a:spLocks noChangeShapeType="1"/>
            </p:cNvSpPr>
            <p:nvPr/>
          </p:nvSpPr>
          <p:spPr bwMode="auto">
            <a:xfrm>
              <a:off x="1448" y="1516"/>
              <a:ext cx="0" cy="1715"/>
            </a:xfrm>
            <a:prstGeom prst="line">
              <a:avLst/>
            </a:prstGeom>
            <a:noFill/>
            <a:ln w="1260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1997" name="Group 23"/>
          <p:cNvGrpSpPr>
            <a:grpSpLocks/>
          </p:cNvGrpSpPr>
          <p:nvPr/>
        </p:nvGrpSpPr>
        <p:grpSpPr bwMode="auto">
          <a:xfrm>
            <a:off x="1262063" y="3098800"/>
            <a:ext cx="2562225" cy="2073275"/>
            <a:chOff x="795" y="1952"/>
            <a:chExt cx="1614" cy="1306"/>
          </a:xfrm>
        </p:grpSpPr>
        <p:sp>
          <p:nvSpPr>
            <p:cNvPr id="42038" name="AutoShape 24"/>
            <p:cNvSpPr>
              <a:spLocks noChangeArrowheads="1"/>
            </p:cNvSpPr>
            <p:nvPr/>
          </p:nvSpPr>
          <p:spPr bwMode="auto">
            <a:xfrm>
              <a:off x="795" y="2127"/>
              <a:ext cx="1007" cy="98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89 w 21600"/>
                <a:gd name="T19" fmla="*/ 6682 h 21600"/>
                <a:gd name="T20" fmla="*/ 21600 w 21600"/>
                <a:gd name="T21" fmla="*/ 10800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20758" y="6619"/>
                  </a:moveTo>
                  <a:cubicBezTo>
                    <a:pt x="21313" y="7943"/>
                    <a:pt x="21600" y="9364"/>
                    <a:pt x="21600" y="10800"/>
                  </a:cubicBezTo>
                  <a:lnTo>
                    <a:pt x="10800" y="10800"/>
                  </a:lnTo>
                  <a:lnTo>
                    <a:pt x="20758" y="6619"/>
                  </a:lnTo>
                  <a:close/>
                </a:path>
                <a:path w="21600" h="21600" fill="none">
                  <a:moveTo>
                    <a:pt x="20758" y="6619"/>
                  </a:moveTo>
                  <a:cubicBezTo>
                    <a:pt x="21313" y="7943"/>
                    <a:pt x="21600" y="9364"/>
                    <a:pt x="21600" y="10800"/>
                  </a:cubicBezTo>
                </a:path>
              </a:pathLst>
            </a:cu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42039" name="AutoShape 25"/>
            <p:cNvSpPr>
              <a:spLocks noChangeArrowheads="1"/>
            </p:cNvSpPr>
            <p:nvPr/>
          </p:nvSpPr>
          <p:spPr bwMode="auto">
            <a:xfrm rot="-5640000">
              <a:off x="989" y="2229"/>
              <a:ext cx="971" cy="102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89 w 21600"/>
                <a:gd name="T19" fmla="*/ 6672 h 21600"/>
                <a:gd name="T20" fmla="*/ 21600 w 21600"/>
                <a:gd name="T21" fmla="*/ 10789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20758" y="6619"/>
                  </a:moveTo>
                  <a:cubicBezTo>
                    <a:pt x="21313" y="7943"/>
                    <a:pt x="21600" y="9364"/>
                    <a:pt x="21600" y="10800"/>
                  </a:cubicBezTo>
                  <a:lnTo>
                    <a:pt x="10800" y="10800"/>
                  </a:lnTo>
                  <a:lnTo>
                    <a:pt x="20758" y="6619"/>
                  </a:lnTo>
                  <a:close/>
                </a:path>
                <a:path w="21600" h="21600" fill="none">
                  <a:moveTo>
                    <a:pt x="20758" y="6619"/>
                  </a:moveTo>
                  <a:cubicBezTo>
                    <a:pt x="21313" y="7943"/>
                    <a:pt x="21600" y="9364"/>
                    <a:pt x="21600" y="10800"/>
                  </a:cubicBezTo>
                </a:path>
              </a:pathLst>
            </a:cu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42040" name="Text Box 26"/>
            <p:cNvSpPr txBox="1">
              <a:spLocks noChangeArrowheads="1"/>
            </p:cNvSpPr>
            <p:nvPr/>
          </p:nvSpPr>
          <p:spPr bwMode="auto">
            <a:xfrm>
              <a:off x="1219" y="2462"/>
              <a:ext cx="2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A</a:t>
              </a:r>
            </a:p>
          </p:txBody>
        </p:sp>
        <p:sp>
          <p:nvSpPr>
            <p:cNvPr id="42041" name="Text Box 27"/>
            <p:cNvSpPr txBox="1">
              <a:spLocks noChangeArrowheads="1"/>
            </p:cNvSpPr>
            <p:nvPr/>
          </p:nvSpPr>
          <p:spPr bwMode="auto">
            <a:xfrm>
              <a:off x="2181" y="2032"/>
              <a:ext cx="2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A’</a:t>
              </a:r>
            </a:p>
          </p:txBody>
        </p:sp>
        <p:graphicFrame>
          <p:nvGraphicFramePr>
            <p:cNvPr id="42042" name="Object 28"/>
            <p:cNvGraphicFramePr>
              <a:graphicFrameLocks noChangeAspect="1"/>
            </p:cNvGraphicFramePr>
            <p:nvPr/>
          </p:nvGraphicFramePr>
          <p:xfrm>
            <a:off x="1860" y="2394"/>
            <a:ext cx="93" cy="193"/>
          </p:xfrm>
          <a:graphic>
            <a:graphicData uri="http://schemas.openxmlformats.org/presentationml/2006/ole">
              <mc:AlternateContent xmlns:mc="http://schemas.openxmlformats.org/markup-compatibility/2006">
                <mc:Choice xmlns:v="urn:schemas-microsoft-com:vml" Requires="v">
                  <p:oleObj spid="_x0000_s42071" r:id="rId13" imgW="101490" imgH="215672" progId="">
                    <p:embed/>
                  </p:oleObj>
                </mc:Choice>
                <mc:Fallback>
                  <p:oleObj r:id="rId13" imgW="101490" imgH="215672" progId="">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60" y="2394"/>
                          <a:ext cx="93" cy="1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43" name="Object 29"/>
            <p:cNvGraphicFramePr>
              <a:graphicFrameLocks noChangeAspect="1"/>
            </p:cNvGraphicFramePr>
            <p:nvPr/>
          </p:nvGraphicFramePr>
          <p:xfrm>
            <a:off x="1264" y="1952"/>
            <a:ext cx="93" cy="193"/>
          </p:xfrm>
          <a:graphic>
            <a:graphicData uri="http://schemas.openxmlformats.org/presentationml/2006/ole">
              <mc:AlternateContent xmlns:mc="http://schemas.openxmlformats.org/markup-compatibility/2006">
                <mc:Choice xmlns:v="urn:schemas-microsoft-com:vml" Requires="v">
                  <p:oleObj spid="_x0000_s42072" r:id="rId15" imgW="101490" imgH="215672" progId="">
                    <p:embed/>
                  </p:oleObj>
                </mc:Choice>
                <mc:Fallback>
                  <p:oleObj r:id="rId15" imgW="101490" imgH="215672" progId="">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4" y="1952"/>
                          <a:ext cx="93" cy="1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1998" name="Rectangle 30"/>
          <p:cNvSpPr>
            <a:spLocks noChangeArrowheads="1"/>
          </p:cNvSpPr>
          <p:nvPr/>
        </p:nvSpPr>
        <p:spPr bwMode="auto">
          <a:xfrm>
            <a:off x="4932363" y="2420938"/>
            <a:ext cx="3887787" cy="3168650"/>
          </a:xfrm>
          <a:prstGeom prst="rect">
            <a:avLst/>
          </a:prstGeom>
          <a:solidFill>
            <a:srgbClr val="BBE0E3"/>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41999" name="Text Box 31"/>
          <p:cNvSpPr txBox="1">
            <a:spLocks noChangeArrowheads="1"/>
          </p:cNvSpPr>
          <p:nvPr/>
        </p:nvSpPr>
        <p:spPr bwMode="auto">
          <a:xfrm>
            <a:off x="3238500" y="2133600"/>
            <a:ext cx="3136900" cy="520700"/>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875"/>
              </a:spcBef>
              <a:buClrTx/>
              <a:buFontTx/>
              <a:buNone/>
            </a:pPr>
            <a:r>
              <a:rPr lang="es-ES" altLang="es-ES" sz="1400">
                <a:solidFill>
                  <a:srgbClr val="000000"/>
                </a:solidFill>
                <a:latin typeface="Arial" charset="0"/>
              </a:rPr>
              <a:t>Refracción de un frente de ondas AA’</a:t>
            </a:r>
          </a:p>
        </p:txBody>
      </p:sp>
      <p:grpSp>
        <p:nvGrpSpPr>
          <p:cNvPr id="42000" name="Group 32"/>
          <p:cNvGrpSpPr>
            <a:grpSpLocks/>
          </p:cNvGrpSpPr>
          <p:nvPr/>
        </p:nvGrpSpPr>
        <p:grpSpPr bwMode="auto">
          <a:xfrm>
            <a:off x="6121400" y="2476500"/>
            <a:ext cx="1711325" cy="1666875"/>
            <a:chOff x="3856" y="1560"/>
            <a:chExt cx="1078" cy="1050"/>
          </a:xfrm>
        </p:grpSpPr>
        <p:sp>
          <p:nvSpPr>
            <p:cNvPr id="42034" name="Line 33"/>
            <p:cNvSpPr>
              <a:spLocks noChangeShapeType="1"/>
            </p:cNvSpPr>
            <p:nvPr/>
          </p:nvSpPr>
          <p:spPr bwMode="auto">
            <a:xfrm flipV="1">
              <a:off x="4269" y="2211"/>
              <a:ext cx="665" cy="400"/>
            </a:xfrm>
            <a:prstGeom prst="line">
              <a:avLst/>
            </a:prstGeom>
            <a:noFill/>
            <a:ln w="19080" cap="sq">
              <a:solidFill>
                <a:srgbClr val="0000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35" name="Line 34"/>
            <p:cNvSpPr>
              <a:spLocks noChangeShapeType="1"/>
            </p:cNvSpPr>
            <p:nvPr/>
          </p:nvSpPr>
          <p:spPr bwMode="auto">
            <a:xfrm>
              <a:off x="3856" y="1959"/>
              <a:ext cx="412" cy="651"/>
            </a:xfrm>
            <a:prstGeom prst="line">
              <a:avLst/>
            </a:prstGeom>
            <a:noFill/>
            <a:ln w="158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36" name="Line 35"/>
            <p:cNvSpPr>
              <a:spLocks noChangeShapeType="1"/>
            </p:cNvSpPr>
            <p:nvPr/>
          </p:nvSpPr>
          <p:spPr bwMode="auto">
            <a:xfrm>
              <a:off x="4181" y="1754"/>
              <a:ext cx="412" cy="651"/>
            </a:xfrm>
            <a:prstGeom prst="line">
              <a:avLst/>
            </a:prstGeom>
            <a:noFill/>
            <a:ln w="158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37" name="Line 36"/>
            <p:cNvSpPr>
              <a:spLocks noChangeShapeType="1"/>
            </p:cNvSpPr>
            <p:nvPr/>
          </p:nvSpPr>
          <p:spPr bwMode="auto">
            <a:xfrm>
              <a:off x="4517" y="1560"/>
              <a:ext cx="411" cy="651"/>
            </a:xfrm>
            <a:prstGeom prst="line">
              <a:avLst/>
            </a:prstGeom>
            <a:noFill/>
            <a:ln w="158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2001" name="Group 37"/>
          <p:cNvGrpSpPr>
            <a:grpSpLocks/>
          </p:cNvGrpSpPr>
          <p:nvPr/>
        </p:nvGrpSpPr>
        <p:grpSpPr bwMode="auto">
          <a:xfrm>
            <a:off x="5238750" y="2451100"/>
            <a:ext cx="3459163" cy="3198813"/>
            <a:chOff x="3300" y="1544"/>
            <a:chExt cx="2179" cy="2015"/>
          </a:xfrm>
        </p:grpSpPr>
        <p:sp>
          <p:nvSpPr>
            <p:cNvPr id="42030" name="Text Box 38"/>
            <p:cNvSpPr txBox="1">
              <a:spLocks noChangeArrowheads="1"/>
            </p:cNvSpPr>
            <p:nvPr/>
          </p:nvSpPr>
          <p:spPr bwMode="auto">
            <a:xfrm>
              <a:off x="3300" y="2403"/>
              <a:ext cx="583"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Medio 1</a:t>
              </a:r>
            </a:p>
          </p:txBody>
        </p:sp>
        <p:sp>
          <p:nvSpPr>
            <p:cNvPr id="42031" name="Text Box 39"/>
            <p:cNvSpPr txBox="1">
              <a:spLocks noChangeArrowheads="1"/>
            </p:cNvSpPr>
            <p:nvPr/>
          </p:nvSpPr>
          <p:spPr bwMode="auto">
            <a:xfrm>
              <a:off x="3311" y="2649"/>
              <a:ext cx="572"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Medio 2</a:t>
              </a:r>
            </a:p>
          </p:txBody>
        </p:sp>
        <p:sp>
          <p:nvSpPr>
            <p:cNvPr id="42032" name="Line 40"/>
            <p:cNvSpPr>
              <a:spLocks noChangeShapeType="1"/>
            </p:cNvSpPr>
            <p:nvPr/>
          </p:nvSpPr>
          <p:spPr bwMode="auto">
            <a:xfrm>
              <a:off x="3339" y="2617"/>
              <a:ext cx="2140" cy="0"/>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33" name="Line 41"/>
            <p:cNvSpPr>
              <a:spLocks noChangeShapeType="1"/>
            </p:cNvSpPr>
            <p:nvPr/>
          </p:nvSpPr>
          <p:spPr bwMode="auto">
            <a:xfrm>
              <a:off x="4269" y="1544"/>
              <a:ext cx="0" cy="2015"/>
            </a:xfrm>
            <a:prstGeom prst="line">
              <a:avLst/>
            </a:prstGeom>
            <a:noFill/>
            <a:ln w="1260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2002" name="Group 42"/>
          <p:cNvGrpSpPr>
            <a:grpSpLocks/>
          </p:cNvGrpSpPr>
          <p:nvPr/>
        </p:nvGrpSpPr>
        <p:grpSpPr bwMode="auto">
          <a:xfrm>
            <a:off x="3857625" y="3127375"/>
            <a:ext cx="4386263" cy="2022475"/>
            <a:chOff x="2430" y="1970"/>
            <a:chExt cx="2763" cy="1274"/>
          </a:xfrm>
        </p:grpSpPr>
        <p:sp>
          <p:nvSpPr>
            <p:cNvPr id="42024" name="AutoShape 43"/>
            <p:cNvSpPr>
              <a:spLocks noChangeArrowheads="1"/>
            </p:cNvSpPr>
            <p:nvPr/>
          </p:nvSpPr>
          <p:spPr bwMode="auto">
            <a:xfrm>
              <a:off x="2430" y="2132"/>
              <a:ext cx="2201" cy="9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95 w 21600"/>
                <a:gd name="T19" fmla="*/ 6848 h 21600"/>
                <a:gd name="T20" fmla="*/ 21600 w 21600"/>
                <a:gd name="T21" fmla="*/ 10789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20845" y="6834"/>
                  </a:moveTo>
                  <a:cubicBezTo>
                    <a:pt x="21344" y="8097"/>
                    <a:pt x="21600" y="9442"/>
                    <a:pt x="21600" y="10800"/>
                  </a:cubicBezTo>
                  <a:lnTo>
                    <a:pt x="10800" y="10800"/>
                  </a:lnTo>
                  <a:lnTo>
                    <a:pt x="20845" y="6834"/>
                  </a:lnTo>
                  <a:close/>
                </a:path>
                <a:path w="21600" h="21600" fill="none">
                  <a:moveTo>
                    <a:pt x="20845" y="6834"/>
                  </a:moveTo>
                  <a:cubicBezTo>
                    <a:pt x="21344" y="8097"/>
                    <a:pt x="21600" y="9442"/>
                    <a:pt x="21600" y="10800"/>
                  </a:cubicBezTo>
                </a:path>
              </a:pathLst>
            </a:cu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42025" name="AutoShape 44"/>
            <p:cNvSpPr>
              <a:spLocks noChangeArrowheads="1"/>
            </p:cNvSpPr>
            <p:nvPr/>
          </p:nvSpPr>
          <p:spPr bwMode="auto">
            <a:xfrm rot="-5640000">
              <a:off x="3822" y="2249"/>
              <a:ext cx="947" cy="9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89 w 21600"/>
                <a:gd name="T19" fmla="*/ 6672 h 21600"/>
                <a:gd name="T20" fmla="*/ 21600 w 21600"/>
                <a:gd name="T21" fmla="*/ 10789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20758" y="6619"/>
                  </a:moveTo>
                  <a:cubicBezTo>
                    <a:pt x="21313" y="7943"/>
                    <a:pt x="21600" y="9364"/>
                    <a:pt x="21600" y="10800"/>
                  </a:cubicBezTo>
                  <a:lnTo>
                    <a:pt x="10800" y="10800"/>
                  </a:lnTo>
                  <a:lnTo>
                    <a:pt x="20758" y="6619"/>
                  </a:lnTo>
                  <a:close/>
                </a:path>
                <a:path w="21600" h="21600" fill="none">
                  <a:moveTo>
                    <a:pt x="20758" y="6619"/>
                  </a:moveTo>
                  <a:cubicBezTo>
                    <a:pt x="21313" y="7943"/>
                    <a:pt x="21600" y="9364"/>
                    <a:pt x="21600" y="10800"/>
                  </a:cubicBezTo>
                </a:path>
              </a:pathLst>
            </a:cu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42026" name="Text Box 45"/>
            <p:cNvSpPr txBox="1">
              <a:spLocks noChangeArrowheads="1"/>
            </p:cNvSpPr>
            <p:nvPr/>
          </p:nvSpPr>
          <p:spPr bwMode="auto">
            <a:xfrm>
              <a:off x="4049" y="2466"/>
              <a:ext cx="21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A</a:t>
              </a:r>
            </a:p>
          </p:txBody>
        </p:sp>
        <p:sp>
          <p:nvSpPr>
            <p:cNvPr id="42027" name="Text Box 46"/>
            <p:cNvSpPr txBox="1">
              <a:spLocks noChangeArrowheads="1"/>
            </p:cNvSpPr>
            <p:nvPr/>
          </p:nvSpPr>
          <p:spPr bwMode="auto">
            <a:xfrm>
              <a:off x="4974" y="2046"/>
              <a:ext cx="21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A’</a:t>
              </a:r>
            </a:p>
          </p:txBody>
        </p:sp>
        <p:graphicFrame>
          <p:nvGraphicFramePr>
            <p:cNvPr id="42028" name="Object 47"/>
            <p:cNvGraphicFramePr>
              <a:graphicFrameLocks noChangeAspect="1"/>
            </p:cNvGraphicFramePr>
            <p:nvPr/>
          </p:nvGraphicFramePr>
          <p:xfrm>
            <a:off x="4498" y="2444"/>
            <a:ext cx="81" cy="172"/>
          </p:xfrm>
          <a:graphic>
            <a:graphicData uri="http://schemas.openxmlformats.org/presentationml/2006/ole">
              <mc:AlternateContent xmlns:mc="http://schemas.openxmlformats.org/markup-compatibility/2006">
                <mc:Choice xmlns:v="urn:schemas-microsoft-com:vml" Requires="v">
                  <p:oleObj spid="_x0000_s42073" r:id="rId16" imgW="101490" imgH="215672" progId="">
                    <p:embed/>
                  </p:oleObj>
                </mc:Choice>
                <mc:Fallback>
                  <p:oleObj r:id="rId16" imgW="101490" imgH="215672" progId="">
                    <p:embed/>
                    <p:pic>
                      <p:nvPicPr>
                        <p:cNvPr id="0" name="Object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8" y="2444"/>
                          <a:ext cx="81" cy="1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29" name="Object 48"/>
            <p:cNvGraphicFramePr>
              <a:graphicFrameLocks noChangeAspect="1"/>
            </p:cNvGraphicFramePr>
            <p:nvPr/>
          </p:nvGraphicFramePr>
          <p:xfrm>
            <a:off x="4093" y="1970"/>
            <a:ext cx="89" cy="188"/>
          </p:xfrm>
          <a:graphic>
            <a:graphicData uri="http://schemas.openxmlformats.org/presentationml/2006/ole">
              <mc:AlternateContent xmlns:mc="http://schemas.openxmlformats.org/markup-compatibility/2006">
                <mc:Choice xmlns:v="urn:schemas-microsoft-com:vml" Requires="v">
                  <p:oleObj spid="_x0000_s42074" r:id="rId17" imgW="101490" imgH="215672" progId="">
                    <p:embed/>
                  </p:oleObj>
                </mc:Choice>
                <mc:Fallback>
                  <p:oleObj r:id="rId17" imgW="101490" imgH="215672" progId="">
                    <p:embed/>
                    <p:pic>
                      <p:nvPicPr>
                        <p:cNvPr id="0"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93" y="1970"/>
                          <a:ext cx="89" cy="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2003" name="Group 49"/>
          <p:cNvGrpSpPr>
            <a:grpSpLocks/>
          </p:cNvGrpSpPr>
          <p:nvPr/>
        </p:nvGrpSpPr>
        <p:grpSpPr bwMode="auto">
          <a:xfrm>
            <a:off x="7327900" y="3503613"/>
            <a:ext cx="915988" cy="649287"/>
            <a:chOff x="4616" y="2207"/>
            <a:chExt cx="577" cy="409"/>
          </a:xfrm>
        </p:grpSpPr>
        <p:sp>
          <p:nvSpPr>
            <p:cNvPr id="42022" name="Line 50"/>
            <p:cNvSpPr>
              <a:spLocks noChangeShapeType="1"/>
            </p:cNvSpPr>
            <p:nvPr/>
          </p:nvSpPr>
          <p:spPr bwMode="auto">
            <a:xfrm>
              <a:off x="4616" y="2417"/>
              <a:ext cx="114" cy="193"/>
            </a:xfrm>
            <a:prstGeom prst="line">
              <a:avLst/>
            </a:prstGeom>
            <a:noFill/>
            <a:ln w="1260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23" name="Line 51"/>
            <p:cNvSpPr>
              <a:spLocks noChangeShapeType="1"/>
            </p:cNvSpPr>
            <p:nvPr/>
          </p:nvSpPr>
          <p:spPr bwMode="auto">
            <a:xfrm>
              <a:off x="4946" y="2207"/>
              <a:ext cx="247" cy="409"/>
            </a:xfrm>
            <a:prstGeom prst="line">
              <a:avLst/>
            </a:prstGeom>
            <a:noFill/>
            <a:ln w="1260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2004" name="Group 52"/>
          <p:cNvGrpSpPr>
            <a:grpSpLocks/>
          </p:cNvGrpSpPr>
          <p:nvPr/>
        </p:nvGrpSpPr>
        <p:grpSpPr bwMode="auto">
          <a:xfrm>
            <a:off x="6637338" y="3992563"/>
            <a:ext cx="1973262" cy="1265237"/>
            <a:chOff x="4181" y="2515"/>
            <a:chExt cx="1243" cy="797"/>
          </a:xfrm>
        </p:grpSpPr>
        <p:graphicFrame>
          <p:nvGraphicFramePr>
            <p:cNvPr id="42016" name="Object 53"/>
            <p:cNvGraphicFramePr>
              <a:graphicFrameLocks noChangeAspect="1"/>
            </p:cNvGraphicFramePr>
            <p:nvPr/>
          </p:nvGraphicFramePr>
          <p:xfrm>
            <a:off x="4280" y="3144"/>
            <a:ext cx="89" cy="168"/>
          </p:xfrm>
          <a:graphic>
            <a:graphicData uri="http://schemas.openxmlformats.org/presentationml/2006/ole">
              <mc:AlternateContent xmlns:mc="http://schemas.openxmlformats.org/markup-compatibility/2006">
                <mc:Choice xmlns:v="urn:schemas-microsoft-com:vml" Requires="v">
                  <p:oleObj spid="_x0000_s42075" r:id="rId18" imgW="101548" imgH="190413" progId="">
                    <p:embed/>
                  </p:oleObj>
                </mc:Choice>
                <mc:Fallback>
                  <p:oleObj r:id="rId18" imgW="101548" imgH="190413" progId="">
                    <p:embed/>
                    <p:pic>
                      <p:nvPicPr>
                        <p:cNvPr id="0" name="Object 5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80" y="3144"/>
                          <a:ext cx="89" cy="1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17" name="Text Box 54"/>
            <p:cNvSpPr txBox="1">
              <a:spLocks noChangeArrowheads="1"/>
            </p:cNvSpPr>
            <p:nvPr/>
          </p:nvSpPr>
          <p:spPr bwMode="auto">
            <a:xfrm>
              <a:off x="4324" y="2779"/>
              <a:ext cx="21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B</a:t>
              </a:r>
            </a:p>
          </p:txBody>
        </p:sp>
        <p:sp>
          <p:nvSpPr>
            <p:cNvPr id="42018" name="Text Box 55"/>
            <p:cNvSpPr txBox="1">
              <a:spLocks noChangeArrowheads="1"/>
            </p:cNvSpPr>
            <p:nvPr/>
          </p:nvSpPr>
          <p:spPr bwMode="auto">
            <a:xfrm>
              <a:off x="5205" y="2606"/>
              <a:ext cx="219"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B’</a:t>
              </a:r>
            </a:p>
          </p:txBody>
        </p:sp>
        <p:sp>
          <p:nvSpPr>
            <p:cNvPr id="42019" name="AutoShape 56"/>
            <p:cNvSpPr>
              <a:spLocks noChangeArrowheads="1"/>
            </p:cNvSpPr>
            <p:nvPr/>
          </p:nvSpPr>
          <p:spPr bwMode="auto">
            <a:xfrm rot="10800000" flipH="1">
              <a:off x="4181" y="3006"/>
              <a:ext cx="175" cy="8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738 w 21600"/>
                <a:gd name="T19" fmla="*/ 0 h 21600"/>
                <a:gd name="T20" fmla="*/ 21600 w 21600"/>
                <a:gd name="T21" fmla="*/ 10673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0799" y="0"/>
                  </a:moveTo>
                  <a:cubicBezTo>
                    <a:pt x="10799" y="0"/>
                    <a:pt x="10799" y="-1"/>
                    <a:pt x="10800" y="0"/>
                  </a:cubicBezTo>
                  <a:cubicBezTo>
                    <a:pt x="16764" y="0"/>
                    <a:pt x="21600" y="4835"/>
                    <a:pt x="21600" y="10800"/>
                  </a:cubicBezTo>
                  <a:lnTo>
                    <a:pt x="10800" y="10800"/>
                  </a:lnTo>
                  <a:lnTo>
                    <a:pt x="10799" y="0"/>
                  </a:lnTo>
                  <a:close/>
                </a:path>
                <a:path w="21600" h="21600" fill="none">
                  <a:moveTo>
                    <a:pt x="10799" y="0"/>
                  </a:moveTo>
                  <a:cubicBezTo>
                    <a:pt x="10799" y="0"/>
                    <a:pt x="10799" y="-1"/>
                    <a:pt x="10800" y="0"/>
                  </a:cubicBezTo>
                  <a:cubicBezTo>
                    <a:pt x="16764" y="0"/>
                    <a:pt x="21600" y="4835"/>
                    <a:pt x="21600" y="10800"/>
                  </a:cubicBezTo>
                </a:path>
              </a:pathLst>
            </a:cu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graphicFrame>
          <p:nvGraphicFramePr>
            <p:cNvPr id="42020" name="Object 57"/>
            <p:cNvGraphicFramePr>
              <a:graphicFrameLocks noChangeAspect="1"/>
            </p:cNvGraphicFramePr>
            <p:nvPr/>
          </p:nvGraphicFramePr>
          <p:xfrm>
            <a:off x="4462" y="2601"/>
            <a:ext cx="88" cy="167"/>
          </p:xfrm>
          <a:graphic>
            <a:graphicData uri="http://schemas.openxmlformats.org/presentationml/2006/ole">
              <mc:AlternateContent xmlns:mc="http://schemas.openxmlformats.org/markup-compatibility/2006">
                <mc:Choice xmlns:v="urn:schemas-microsoft-com:vml" Requires="v">
                  <p:oleObj spid="_x0000_s42076" r:id="rId20" imgW="101548" imgH="190413" progId="">
                    <p:embed/>
                  </p:oleObj>
                </mc:Choice>
                <mc:Fallback>
                  <p:oleObj r:id="rId20" imgW="101548" imgH="190413" progId="">
                    <p:embed/>
                    <p:pic>
                      <p:nvPicPr>
                        <p:cNvPr id="0" name="Object 5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62" y="2601"/>
                          <a:ext cx="88" cy="1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21" name="AutoShape 58"/>
            <p:cNvSpPr>
              <a:spLocks noChangeArrowheads="1"/>
            </p:cNvSpPr>
            <p:nvPr/>
          </p:nvSpPr>
          <p:spPr bwMode="auto">
            <a:xfrm rot="10800000">
              <a:off x="4588" y="2516"/>
              <a:ext cx="85" cy="20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673 w 21600"/>
                <a:gd name="T19" fmla="*/ 0 h 21600"/>
                <a:gd name="T20" fmla="*/ 21600 w 21600"/>
                <a:gd name="T21" fmla="*/ 10747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0799" y="0"/>
                  </a:moveTo>
                  <a:cubicBezTo>
                    <a:pt x="10799" y="0"/>
                    <a:pt x="10799" y="-1"/>
                    <a:pt x="10800" y="0"/>
                  </a:cubicBezTo>
                  <a:cubicBezTo>
                    <a:pt x="16764" y="0"/>
                    <a:pt x="21600" y="4835"/>
                    <a:pt x="21600" y="10800"/>
                  </a:cubicBezTo>
                  <a:lnTo>
                    <a:pt x="10800" y="10800"/>
                  </a:lnTo>
                  <a:lnTo>
                    <a:pt x="10799" y="0"/>
                  </a:lnTo>
                  <a:close/>
                </a:path>
                <a:path w="21600" h="21600" fill="none">
                  <a:moveTo>
                    <a:pt x="10799" y="0"/>
                  </a:moveTo>
                  <a:cubicBezTo>
                    <a:pt x="10799" y="0"/>
                    <a:pt x="10799" y="-1"/>
                    <a:pt x="10800" y="0"/>
                  </a:cubicBezTo>
                  <a:cubicBezTo>
                    <a:pt x="16764" y="0"/>
                    <a:pt x="21600" y="4835"/>
                    <a:pt x="21600" y="10800"/>
                  </a:cubicBezTo>
                </a:path>
              </a:pathLst>
            </a:cu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grpSp>
      <p:grpSp>
        <p:nvGrpSpPr>
          <p:cNvPr id="42005" name="Group 59"/>
          <p:cNvGrpSpPr>
            <a:grpSpLocks/>
          </p:cNvGrpSpPr>
          <p:nvPr/>
        </p:nvGrpSpPr>
        <p:grpSpPr bwMode="auto">
          <a:xfrm>
            <a:off x="6777038" y="4137025"/>
            <a:ext cx="1693862" cy="1462088"/>
            <a:chOff x="4269" y="2606"/>
            <a:chExt cx="1067" cy="921"/>
          </a:xfrm>
        </p:grpSpPr>
        <p:grpSp>
          <p:nvGrpSpPr>
            <p:cNvPr id="42006" name="Group 60"/>
            <p:cNvGrpSpPr>
              <a:grpSpLocks/>
            </p:cNvGrpSpPr>
            <p:nvPr/>
          </p:nvGrpSpPr>
          <p:grpSpPr bwMode="auto">
            <a:xfrm>
              <a:off x="4737" y="2611"/>
              <a:ext cx="158" cy="851"/>
              <a:chOff x="4737" y="2611"/>
              <a:chExt cx="158" cy="851"/>
            </a:xfrm>
          </p:grpSpPr>
          <p:sp>
            <p:nvSpPr>
              <p:cNvPr id="42014" name="Line 61"/>
              <p:cNvSpPr>
                <a:spLocks noChangeShapeType="1"/>
              </p:cNvSpPr>
              <p:nvPr/>
            </p:nvSpPr>
            <p:spPr bwMode="auto">
              <a:xfrm>
                <a:off x="4737" y="2611"/>
                <a:ext cx="109" cy="608"/>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15" name="Line 62"/>
              <p:cNvSpPr>
                <a:spLocks noChangeShapeType="1"/>
              </p:cNvSpPr>
              <p:nvPr/>
            </p:nvSpPr>
            <p:spPr bwMode="auto">
              <a:xfrm>
                <a:off x="4847" y="3215"/>
                <a:ext cx="48" cy="247"/>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2007" name="Group 63"/>
            <p:cNvGrpSpPr>
              <a:grpSpLocks/>
            </p:cNvGrpSpPr>
            <p:nvPr/>
          </p:nvGrpSpPr>
          <p:grpSpPr bwMode="auto">
            <a:xfrm>
              <a:off x="4269" y="2606"/>
              <a:ext cx="181" cy="921"/>
              <a:chOff x="4269" y="2606"/>
              <a:chExt cx="181" cy="921"/>
            </a:xfrm>
          </p:grpSpPr>
          <p:sp>
            <p:nvSpPr>
              <p:cNvPr id="42012" name="Line 64"/>
              <p:cNvSpPr>
                <a:spLocks noChangeShapeType="1"/>
              </p:cNvSpPr>
              <p:nvPr/>
            </p:nvSpPr>
            <p:spPr bwMode="auto">
              <a:xfrm>
                <a:off x="4269" y="2606"/>
                <a:ext cx="137" cy="684"/>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13" name="Line 65"/>
              <p:cNvSpPr>
                <a:spLocks noChangeShapeType="1"/>
              </p:cNvSpPr>
              <p:nvPr/>
            </p:nvSpPr>
            <p:spPr bwMode="auto">
              <a:xfrm>
                <a:off x="4407" y="3285"/>
                <a:ext cx="43" cy="241"/>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2008" name="Group 66"/>
            <p:cNvGrpSpPr>
              <a:grpSpLocks/>
            </p:cNvGrpSpPr>
            <p:nvPr/>
          </p:nvGrpSpPr>
          <p:grpSpPr bwMode="auto">
            <a:xfrm>
              <a:off x="5205" y="2617"/>
              <a:ext cx="131" cy="753"/>
              <a:chOff x="5205" y="2617"/>
              <a:chExt cx="131" cy="753"/>
            </a:xfrm>
          </p:grpSpPr>
          <p:sp>
            <p:nvSpPr>
              <p:cNvPr id="42010" name="Line 67"/>
              <p:cNvSpPr>
                <a:spLocks noChangeShapeType="1"/>
              </p:cNvSpPr>
              <p:nvPr/>
            </p:nvSpPr>
            <p:spPr bwMode="auto">
              <a:xfrm>
                <a:off x="5205" y="2617"/>
                <a:ext cx="92" cy="521"/>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2011" name="Line 68"/>
              <p:cNvSpPr>
                <a:spLocks noChangeShapeType="1"/>
              </p:cNvSpPr>
              <p:nvPr/>
            </p:nvSpPr>
            <p:spPr bwMode="auto">
              <a:xfrm>
                <a:off x="5293" y="3134"/>
                <a:ext cx="43" cy="236"/>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sp>
          <p:nvSpPr>
            <p:cNvPr id="42009" name="Line 69"/>
            <p:cNvSpPr>
              <a:spLocks noChangeShapeType="1"/>
            </p:cNvSpPr>
            <p:nvPr/>
          </p:nvSpPr>
          <p:spPr bwMode="auto">
            <a:xfrm flipV="1">
              <a:off x="4307" y="2621"/>
              <a:ext cx="897" cy="168"/>
            </a:xfrm>
            <a:prstGeom prst="line">
              <a:avLst/>
            </a:prstGeom>
            <a:noFill/>
            <a:ln w="19080" cap="sq">
              <a:solidFill>
                <a:srgbClr val="0000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468313" y="4157663"/>
            <a:ext cx="2581275" cy="657225"/>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250"/>
              </a:spcBef>
              <a:buClrTx/>
              <a:buFontTx/>
              <a:buNone/>
            </a:pPr>
            <a:endParaRPr lang="es-ES" altLang="es-ES" sz="2000" b="1">
              <a:solidFill>
                <a:srgbClr val="000000"/>
              </a:solidFill>
              <a:latin typeface="SMMedium" charset="0"/>
            </a:endParaRPr>
          </a:p>
        </p:txBody>
      </p:sp>
      <p:sp>
        <p:nvSpPr>
          <p:cNvPr id="55" name="3 Marcador de número de diapositiva"/>
          <p:cNvSpPr>
            <a:spLocks noGrp="1"/>
          </p:cNvSpPr>
          <p:nvPr>
            <p:ph type="sldNum" sz="quarter" idx="12"/>
          </p:nvPr>
        </p:nvSpPr>
        <p:spPr/>
        <p:txBody>
          <a:bodyPr/>
          <a:lstStyle/>
          <a:p>
            <a:pPr>
              <a:defRPr/>
            </a:pPr>
            <a:fld id="{DAC68357-8785-41CE-B71D-55AEE325B232}" type="slidenum">
              <a:rPr lang="es-ES" altLang="es-ES"/>
              <a:pPr>
                <a:defRPr/>
              </a:pPr>
              <a:t>32</a:t>
            </a:fld>
            <a:endParaRPr lang="es-ES" altLang="es-ES"/>
          </a:p>
        </p:txBody>
      </p:sp>
      <p:sp>
        <p:nvSpPr>
          <p:cNvPr id="43012" name="Text Box 1"/>
          <p:cNvSpPr txBox="1">
            <a:spLocks noChangeArrowheads="1"/>
          </p:cNvSpPr>
          <p:nvPr/>
        </p:nvSpPr>
        <p:spPr bwMode="auto">
          <a:xfrm>
            <a:off x="2339975" y="115888"/>
            <a:ext cx="3744913" cy="825500"/>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2400" b="1">
                <a:solidFill>
                  <a:srgbClr val="000000"/>
                </a:solidFill>
                <a:latin typeface="SMMedium" charset="0"/>
              </a:rPr>
              <a:t>REFLEXIÓN DE ONDAS</a:t>
            </a:r>
          </a:p>
        </p:txBody>
      </p:sp>
      <p:sp>
        <p:nvSpPr>
          <p:cNvPr id="43013" name="Text Box 2"/>
          <p:cNvSpPr txBox="1">
            <a:spLocks noChangeArrowheads="1"/>
          </p:cNvSpPr>
          <p:nvPr/>
        </p:nvSpPr>
        <p:spPr bwMode="auto">
          <a:xfrm>
            <a:off x="395288" y="908050"/>
            <a:ext cx="2797175" cy="2284413"/>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reflexión de ondas es el </a:t>
            </a:r>
            <a:r>
              <a:rPr lang="es-ES" altLang="es-ES" sz="1600">
                <a:solidFill>
                  <a:srgbClr val="0000FF"/>
                </a:solidFill>
                <a:latin typeface="Arial" charset="0"/>
              </a:rPr>
              <a:t>cambio de la dirección de propagación al incidir la onda en el límite de separación de dos medios diferentes</a:t>
            </a:r>
            <a:r>
              <a:rPr lang="es-ES" altLang="es-ES" sz="1600">
                <a:solidFill>
                  <a:srgbClr val="000000"/>
                </a:solidFill>
                <a:latin typeface="Arial" charset="0"/>
              </a:rPr>
              <a:t>; después de la reflexión, la onda continua su propagación en el mismo medio</a:t>
            </a:r>
          </a:p>
        </p:txBody>
      </p:sp>
      <p:graphicFrame>
        <p:nvGraphicFramePr>
          <p:cNvPr id="43014" name="Object 3"/>
          <p:cNvGraphicFramePr>
            <a:graphicFrameLocks noChangeAspect="1"/>
          </p:cNvGraphicFramePr>
          <p:nvPr/>
        </p:nvGraphicFramePr>
        <p:xfrm>
          <a:off x="468313" y="4221163"/>
          <a:ext cx="2489200" cy="508000"/>
        </p:xfrm>
        <a:graphic>
          <a:graphicData uri="http://schemas.openxmlformats.org/presentationml/2006/ole">
            <mc:AlternateContent xmlns:mc="http://schemas.openxmlformats.org/markup-compatibility/2006">
              <mc:Choice xmlns:v="urn:schemas-microsoft-com:vml" Requires="v">
                <p:oleObj spid="_x0000_s43069" r:id="rId5" imgW="491473" imgH="491473" progId="">
                  <p:embed/>
                </p:oleObj>
              </mc:Choice>
              <mc:Fallback>
                <p:oleObj r:id="rId5" imgW="491473" imgH="491473"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4221163"/>
                        <a:ext cx="2489200" cy="50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015" name="Group 4"/>
          <p:cNvGrpSpPr>
            <a:grpSpLocks/>
          </p:cNvGrpSpPr>
          <p:nvPr/>
        </p:nvGrpSpPr>
        <p:grpSpPr bwMode="auto">
          <a:xfrm>
            <a:off x="468313" y="5300663"/>
            <a:ext cx="7469187" cy="377825"/>
            <a:chOff x="295" y="3339"/>
            <a:chExt cx="4705" cy="238"/>
          </a:xfrm>
        </p:grpSpPr>
        <p:sp>
          <p:nvSpPr>
            <p:cNvPr id="43061" name="Text Box 5"/>
            <p:cNvSpPr txBox="1">
              <a:spLocks noChangeArrowheads="1"/>
            </p:cNvSpPr>
            <p:nvPr/>
          </p:nvSpPr>
          <p:spPr bwMode="auto">
            <a:xfrm>
              <a:off x="295" y="3365"/>
              <a:ext cx="4705" cy="211"/>
            </a:xfrm>
            <a:prstGeom prst="rect">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Los triángulos AA’B’ y AA’B son iguales, y también lo serán los ángulos      y </a:t>
              </a:r>
            </a:p>
          </p:txBody>
        </p:sp>
        <p:graphicFrame>
          <p:nvGraphicFramePr>
            <p:cNvPr id="43062" name="Object 6"/>
            <p:cNvGraphicFramePr>
              <a:graphicFrameLocks noChangeAspect="1"/>
            </p:cNvGraphicFramePr>
            <p:nvPr/>
          </p:nvGraphicFramePr>
          <p:xfrm>
            <a:off x="4540" y="3339"/>
            <a:ext cx="99" cy="224"/>
          </p:xfrm>
          <a:graphic>
            <a:graphicData uri="http://schemas.openxmlformats.org/presentationml/2006/ole">
              <mc:AlternateContent xmlns:mc="http://schemas.openxmlformats.org/markup-compatibility/2006">
                <mc:Choice xmlns:v="urn:schemas-microsoft-com:vml" Requires="v">
                  <p:oleObj spid="_x0000_s43070" r:id="rId7" imgW="114184" imgH="253737" progId="">
                    <p:embed/>
                  </p:oleObj>
                </mc:Choice>
                <mc:Fallback>
                  <p:oleObj r:id="rId7" imgW="114184" imgH="253737"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0" y="3339"/>
                          <a:ext cx="99" cy="2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63" name="Object 7"/>
            <p:cNvGraphicFramePr>
              <a:graphicFrameLocks noChangeAspect="1"/>
            </p:cNvGraphicFramePr>
            <p:nvPr/>
          </p:nvGraphicFramePr>
          <p:xfrm>
            <a:off x="4819" y="3343"/>
            <a:ext cx="109" cy="212"/>
          </p:xfrm>
          <a:graphic>
            <a:graphicData uri="http://schemas.openxmlformats.org/presentationml/2006/ole">
              <mc:AlternateContent xmlns:mc="http://schemas.openxmlformats.org/markup-compatibility/2006">
                <mc:Choice xmlns:v="urn:schemas-microsoft-com:vml" Requires="v">
                  <p:oleObj spid="_x0000_s43071" r:id="rId9" imgW="114150" imgH="215612" progId="">
                    <p:embed/>
                  </p:oleObj>
                </mc:Choice>
                <mc:Fallback>
                  <p:oleObj r:id="rId9" imgW="114150" imgH="215612" progId="">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9" y="3343"/>
                          <a:ext cx="109" cy="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3016" name="Rectangle 8"/>
          <p:cNvSpPr>
            <a:spLocks noChangeArrowheads="1"/>
          </p:cNvSpPr>
          <p:nvPr/>
        </p:nvSpPr>
        <p:spPr bwMode="auto">
          <a:xfrm>
            <a:off x="3348038" y="981075"/>
            <a:ext cx="5472112" cy="3887788"/>
          </a:xfrm>
          <a:prstGeom prst="rect">
            <a:avLst/>
          </a:prstGeom>
          <a:solidFill>
            <a:srgbClr val="FFFF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43017" name="Text Box 9"/>
          <p:cNvSpPr txBox="1">
            <a:spLocks noChangeArrowheads="1"/>
          </p:cNvSpPr>
          <p:nvPr/>
        </p:nvSpPr>
        <p:spPr bwMode="auto">
          <a:xfrm>
            <a:off x="323850" y="3429000"/>
            <a:ext cx="3838575" cy="614363"/>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Como t</a:t>
            </a:r>
            <a:r>
              <a:rPr lang="es-ES" altLang="es-ES" sz="1600" baseline="-25000">
                <a:solidFill>
                  <a:srgbClr val="000000"/>
                </a:solidFill>
                <a:latin typeface="Arial" charset="0"/>
              </a:rPr>
              <a:t>A’B’</a:t>
            </a:r>
            <a:r>
              <a:rPr lang="es-ES" altLang="es-ES" sz="1600">
                <a:solidFill>
                  <a:srgbClr val="000000"/>
                </a:solidFill>
                <a:latin typeface="Arial" charset="0"/>
              </a:rPr>
              <a:t> = t</a:t>
            </a:r>
            <a:r>
              <a:rPr lang="es-ES" altLang="es-ES" sz="1600" baseline="-25000">
                <a:solidFill>
                  <a:srgbClr val="000000"/>
                </a:solidFill>
                <a:latin typeface="Arial" charset="0"/>
              </a:rPr>
              <a:t>AB</a:t>
            </a:r>
            <a:r>
              <a:rPr lang="es-ES" altLang="es-ES" sz="1600">
                <a:solidFill>
                  <a:srgbClr val="000000"/>
                </a:solidFill>
                <a:latin typeface="Arial" charset="0"/>
              </a:rPr>
              <a:t>, siendo v la velocidad de propagación de las ondas, resulta:</a:t>
            </a:r>
          </a:p>
        </p:txBody>
      </p:sp>
      <p:pic>
        <p:nvPicPr>
          <p:cNvPr id="4301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71975" y="2749550"/>
            <a:ext cx="560388" cy="584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3019" name="Group 11"/>
          <p:cNvGrpSpPr>
            <a:grpSpLocks/>
          </p:cNvGrpSpPr>
          <p:nvPr/>
        </p:nvGrpSpPr>
        <p:grpSpPr bwMode="auto">
          <a:xfrm>
            <a:off x="6724650" y="3590925"/>
            <a:ext cx="1274763" cy="903288"/>
            <a:chOff x="4236" y="2262"/>
            <a:chExt cx="803" cy="569"/>
          </a:xfrm>
        </p:grpSpPr>
        <p:sp>
          <p:nvSpPr>
            <p:cNvPr id="43059" name="Line 12"/>
            <p:cNvSpPr>
              <a:spLocks noChangeShapeType="1"/>
            </p:cNvSpPr>
            <p:nvPr/>
          </p:nvSpPr>
          <p:spPr bwMode="auto">
            <a:xfrm>
              <a:off x="4692" y="2262"/>
              <a:ext cx="347" cy="569"/>
            </a:xfrm>
            <a:prstGeom prst="line">
              <a:avLst/>
            </a:prstGeom>
            <a:noFill/>
            <a:ln w="12600" cap="sq">
              <a:solidFill>
                <a:srgbClr val="00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60" name="Line 13"/>
            <p:cNvSpPr>
              <a:spLocks noChangeShapeType="1"/>
            </p:cNvSpPr>
            <p:nvPr/>
          </p:nvSpPr>
          <p:spPr bwMode="auto">
            <a:xfrm>
              <a:off x="4236" y="2544"/>
              <a:ext cx="161" cy="275"/>
            </a:xfrm>
            <a:prstGeom prst="line">
              <a:avLst/>
            </a:prstGeom>
            <a:noFill/>
            <a:ln w="12600" cap="sq">
              <a:solidFill>
                <a:srgbClr val="00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3020" name="Group 14"/>
          <p:cNvGrpSpPr>
            <a:grpSpLocks/>
          </p:cNvGrpSpPr>
          <p:nvPr/>
        </p:nvGrpSpPr>
        <p:grpSpPr bwMode="auto">
          <a:xfrm>
            <a:off x="5086350" y="2133600"/>
            <a:ext cx="2370138" cy="2351088"/>
            <a:chOff x="3204" y="1344"/>
            <a:chExt cx="1493" cy="1481"/>
          </a:xfrm>
        </p:grpSpPr>
        <p:sp>
          <p:nvSpPr>
            <p:cNvPr id="43055" name="Line 15"/>
            <p:cNvSpPr>
              <a:spLocks noChangeShapeType="1"/>
            </p:cNvSpPr>
            <p:nvPr/>
          </p:nvSpPr>
          <p:spPr bwMode="auto">
            <a:xfrm>
              <a:off x="3204" y="1908"/>
              <a:ext cx="569" cy="917"/>
            </a:xfrm>
            <a:prstGeom prst="line">
              <a:avLst/>
            </a:prstGeom>
            <a:noFill/>
            <a:ln w="1908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56" name="Line 16"/>
            <p:cNvSpPr>
              <a:spLocks noChangeShapeType="1"/>
            </p:cNvSpPr>
            <p:nvPr/>
          </p:nvSpPr>
          <p:spPr bwMode="auto">
            <a:xfrm>
              <a:off x="3660" y="1626"/>
              <a:ext cx="569" cy="917"/>
            </a:xfrm>
            <a:prstGeom prst="line">
              <a:avLst/>
            </a:prstGeom>
            <a:noFill/>
            <a:ln w="1908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57" name="Line 17"/>
            <p:cNvSpPr>
              <a:spLocks noChangeShapeType="1"/>
            </p:cNvSpPr>
            <p:nvPr/>
          </p:nvSpPr>
          <p:spPr bwMode="auto">
            <a:xfrm>
              <a:off x="4116" y="1344"/>
              <a:ext cx="575" cy="917"/>
            </a:xfrm>
            <a:prstGeom prst="line">
              <a:avLst/>
            </a:prstGeom>
            <a:noFill/>
            <a:ln w="1908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58" name="Line 18"/>
            <p:cNvSpPr>
              <a:spLocks noChangeShapeType="1"/>
            </p:cNvSpPr>
            <p:nvPr/>
          </p:nvSpPr>
          <p:spPr bwMode="auto">
            <a:xfrm flipV="1">
              <a:off x="3762" y="2261"/>
              <a:ext cx="935" cy="565"/>
            </a:xfrm>
            <a:prstGeom prst="line">
              <a:avLst/>
            </a:prstGeom>
            <a:noFill/>
            <a:ln w="19080" cap="sq">
              <a:solidFill>
                <a:srgbClr val="0000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3021" name="Group 19"/>
          <p:cNvGrpSpPr>
            <a:grpSpLocks/>
          </p:cNvGrpSpPr>
          <p:nvPr/>
        </p:nvGrpSpPr>
        <p:grpSpPr bwMode="auto">
          <a:xfrm>
            <a:off x="5981700" y="2314575"/>
            <a:ext cx="2779713" cy="2170113"/>
            <a:chOff x="3768" y="1458"/>
            <a:chExt cx="1751" cy="1367"/>
          </a:xfrm>
        </p:grpSpPr>
        <p:grpSp>
          <p:nvGrpSpPr>
            <p:cNvPr id="43045" name="Group 20"/>
            <p:cNvGrpSpPr>
              <a:grpSpLocks/>
            </p:cNvGrpSpPr>
            <p:nvPr/>
          </p:nvGrpSpPr>
          <p:grpSpPr bwMode="auto">
            <a:xfrm>
              <a:off x="3768" y="1458"/>
              <a:ext cx="845" cy="1361"/>
              <a:chOff x="3768" y="1458"/>
              <a:chExt cx="845" cy="1361"/>
            </a:xfrm>
          </p:grpSpPr>
          <p:sp>
            <p:nvSpPr>
              <p:cNvPr id="43053" name="Line 21"/>
              <p:cNvSpPr>
                <a:spLocks noChangeShapeType="1"/>
              </p:cNvSpPr>
              <p:nvPr/>
            </p:nvSpPr>
            <p:spPr bwMode="auto">
              <a:xfrm flipV="1">
                <a:off x="3768" y="1685"/>
                <a:ext cx="707" cy="1135"/>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54" name="Line 22"/>
              <p:cNvSpPr>
                <a:spLocks noChangeShapeType="1"/>
              </p:cNvSpPr>
              <p:nvPr/>
            </p:nvSpPr>
            <p:spPr bwMode="auto">
              <a:xfrm flipV="1">
                <a:off x="4470" y="1457"/>
                <a:ext cx="143" cy="235"/>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3046" name="Group 23"/>
            <p:cNvGrpSpPr>
              <a:grpSpLocks/>
            </p:cNvGrpSpPr>
            <p:nvPr/>
          </p:nvGrpSpPr>
          <p:grpSpPr bwMode="auto">
            <a:xfrm>
              <a:off x="4404" y="1752"/>
              <a:ext cx="659" cy="1073"/>
              <a:chOff x="4404" y="1752"/>
              <a:chExt cx="659" cy="1073"/>
            </a:xfrm>
          </p:grpSpPr>
          <p:sp>
            <p:nvSpPr>
              <p:cNvPr id="43051" name="Line 24"/>
              <p:cNvSpPr>
                <a:spLocks noChangeShapeType="1"/>
              </p:cNvSpPr>
              <p:nvPr/>
            </p:nvSpPr>
            <p:spPr bwMode="auto">
              <a:xfrm flipV="1">
                <a:off x="4404" y="1955"/>
                <a:ext cx="533" cy="871"/>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52" name="Line 25"/>
              <p:cNvSpPr>
                <a:spLocks noChangeShapeType="1"/>
              </p:cNvSpPr>
              <p:nvPr/>
            </p:nvSpPr>
            <p:spPr bwMode="auto">
              <a:xfrm flipV="1">
                <a:off x="4932" y="1751"/>
                <a:ext cx="131" cy="211"/>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3047" name="Group 26"/>
            <p:cNvGrpSpPr>
              <a:grpSpLocks/>
            </p:cNvGrpSpPr>
            <p:nvPr/>
          </p:nvGrpSpPr>
          <p:grpSpPr bwMode="auto">
            <a:xfrm>
              <a:off x="5034" y="2034"/>
              <a:ext cx="485" cy="785"/>
              <a:chOff x="5034" y="2034"/>
              <a:chExt cx="485" cy="785"/>
            </a:xfrm>
          </p:grpSpPr>
          <p:sp>
            <p:nvSpPr>
              <p:cNvPr id="43049" name="Line 27"/>
              <p:cNvSpPr>
                <a:spLocks noChangeShapeType="1"/>
              </p:cNvSpPr>
              <p:nvPr/>
            </p:nvSpPr>
            <p:spPr bwMode="auto">
              <a:xfrm flipV="1">
                <a:off x="5034" y="2243"/>
                <a:ext cx="353" cy="577"/>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50" name="Line 28"/>
              <p:cNvSpPr>
                <a:spLocks noChangeShapeType="1"/>
              </p:cNvSpPr>
              <p:nvPr/>
            </p:nvSpPr>
            <p:spPr bwMode="auto">
              <a:xfrm flipV="1">
                <a:off x="5382" y="2033"/>
                <a:ext cx="137" cy="22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sp>
          <p:nvSpPr>
            <p:cNvPr id="43048" name="Line 29"/>
            <p:cNvSpPr>
              <a:spLocks noChangeShapeType="1"/>
            </p:cNvSpPr>
            <p:nvPr/>
          </p:nvSpPr>
          <p:spPr bwMode="auto">
            <a:xfrm>
              <a:off x="4116" y="2262"/>
              <a:ext cx="905" cy="563"/>
            </a:xfrm>
            <a:prstGeom prst="line">
              <a:avLst/>
            </a:prstGeom>
            <a:noFill/>
            <a:ln w="19080" cap="sq">
              <a:solidFill>
                <a:srgbClr val="0000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grpSp>
        <p:nvGrpSpPr>
          <p:cNvPr id="43022" name="Group 30"/>
          <p:cNvGrpSpPr>
            <a:grpSpLocks/>
          </p:cNvGrpSpPr>
          <p:nvPr/>
        </p:nvGrpSpPr>
        <p:grpSpPr bwMode="auto">
          <a:xfrm>
            <a:off x="3457575" y="1371600"/>
            <a:ext cx="1827213" cy="1535113"/>
            <a:chOff x="2178" y="864"/>
            <a:chExt cx="1151" cy="967"/>
          </a:xfrm>
        </p:grpSpPr>
        <p:sp>
          <p:nvSpPr>
            <p:cNvPr id="43038" name="Line 31"/>
            <p:cNvSpPr>
              <a:spLocks noChangeShapeType="1"/>
            </p:cNvSpPr>
            <p:nvPr/>
          </p:nvSpPr>
          <p:spPr bwMode="auto">
            <a:xfrm>
              <a:off x="2178" y="1620"/>
              <a:ext cx="1151" cy="0"/>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39" name="Line 32"/>
            <p:cNvSpPr>
              <a:spLocks noChangeShapeType="1"/>
            </p:cNvSpPr>
            <p:nvPr/>
          </p:nvSpPr>
          <p:spPr bwMode="auto">
            <a:xfrm flipV="1">
              <a:off x="2568" y="1313"/>
              <a:ext cx="497" cy="307"/>
            </a:xfrm>
            <a:prstGeom prst="line">
              <a:avLst/>
            </a:prstGeom>
            <a:noFill/>
            <a:ln w="19080" cap="sq">
              <a:solidFill>
                <a:srgbClr val="0000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40" name="Line 33"/>
            <p:cNvSpPr>
              <a:spLocks noChangeShapeType="1"/>
            </p:cNvSpPr>
            <p:nvPr/>
          </p:nvSpPr>
          <p:spPr bwMode="auto">
            <a:xfrm>
              <a:off x="2274" y="1140"/>
              <a:ext cx="287" cy="467"/>
            </a:xfrm>
            <a:prstGeom prst="line">
              <a:avLst/>
            </a:prstGeom>
            <a:noFill/>
            <a:ln w="1908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41" name="Line 34"/>
            <p:cNvSpPr>
              <a:spLocks noChangeShapeType="1"/>
            </p:cNvSpPr>
            <p:nvPr/>
          </p:nvSpPr>
          <p:spPr bwMode="auto">
            <a:xfrm>
              <a:off x="2526" y="1002"/>
              <a:ext cx="287" cy="467"/>
            </a:xfrm>
            <a:prstGeom prst="line">
              <a:avLst/>
            </a:prstGeom>
            <a:noFill/>
            <a:ln w="1908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42" name="Line 35"/>
            <p:cNvSpPr>
              <a:spLocks noChangeShapeType="1"/>
            </p:cNvSpPr>
            <p:nvPr/>
          </p:nvSpPr>
          <p:spPr bwMode="auto">
            <a:xfrm>
              <a:off x="2766" y="864"/>
              <a:ext cx="287" cy="467"/>
            </a:xfrm>
            <a:prstGeom prst="line">
              <a:avLst/>
            </a:prstGeom>
            <a:noFill/>
            <a:ln w="1908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43" name="Text Box 36"/>
            <p:cNvSpPr txBox="1">
              <a:spLocks noChangeArrowheads="1"/>
            </p:cNvSpPr>
            <p:nvPr/>
          </p:nvSpPr>
          <p:spPr bwMode="auto">
            <a:xfrm>
              <a:off x="2946" y="1235"/>
              <a:ext cx="33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A’</a:t>
              </a:r>
            </a:p>
          </p:txBody>
        </p:sp>
        <p:sp>
          <p:nvSpPr>
            <p:cNvPr id="43044" name="Text Box 37"/>
            <p:cNvSpPr txBox="1">
              <a:spLocks noChangeArrowheads="1"/>
            </p:cNvSpPr>
            <p:nvPr/>
          </p:nvSpPr>
          <p:spPr bwMode="auto">
            <a:xfrm>
              <a:off x="2474" y="1620"/>
              <a:ext cx="21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A</a:t>
              </a:r>
            </a:p>
          </p:txBody>
        </p:sp>
      </p:grpSp>
      <p:grpSp>
        <p:nvGrpSpPr>
          <p:cNvPr id="43023" name="Group 38"/>
          <p:cNvGrpSpPr>
            <a:grpSpLocks/>
          </p:cNvGrpSpPr>
          <p:nvPr/>
        </p:nvGrpSpPr>
        <p:grpSpPr bwMode="auto">
          <a:xfrm>
            <a:off x="4829175" y="1758950"/>
            <a:ext cx="3503613" cy="2744788"/>
            <a:chOff x="3042" y="1108"/>
            <a:chExt cx="2207" cy="1729"/>
          </a:xfrm>
        </p:grpSpPr>
        <p:grpSp>
          <p:nvGrpSpPr>
            <p:cNvPr id="43034" name="Group 39"/>
            <p:cNvGrpSpPr>
              <a:grpSpLocks/>
            </p:cNvGrpSpPr>
            <p:nvPr/>
          </p:nvGrpSpPr>
          <p:grpSpPr bwMode="auto">
            <a:xfrm>
              <a:off x="3042" y="1314"/>
              <a:ext cx="2207" cy="1523"/>
              <a:chOff x="3042" y="1314"/>
              <a:chExt cx="2207" cy="1523"/>
            </a:xfrm>
          </p:grpSpPr>
          <p:sp>
            <p:nvSpPr>
              <p:cNvPr id="43036" name="Line 40"/>
              <p:cNvSpPr>
                <a:spLocks noChangeShapeType="1"/>
              </p:cNvSpPr>
              <p:nvPr/>
            </p:nvSpPr>
            <p:spPr bwMode="auto">
              <a:xfrm>
                <a:off x="3042" y="2832"/>
                <a:ext cx="2207" cy="0"/>
              </a:xfrm>
              <a:prstGeom prst="line">
                <a:avLst/>
              </a:prstGeom>
              <a:noFill/>
              <a:ln w="1908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43037" name="Line 41"/>
              <p:cNvSpPr>
                <a:spLocks noChangeShapeType="1"/>
              </p:cNvSpPr>
              <p:nvPr/>
            </p:nvSpPr>
            <p:spPr bwMode="auto">
              <a:xfrm>
                <a:off x="3768" y="1314"/>
                <a:ext cx="0" cy="1523"/>
              </a:xfrm>
              <a:prstGeom prst="line">
                <a:avLst/>
              </a:prstGeom>
              <a:noFill/>
              <a:ln w="12600" cap="sq">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sp>
          <p:nvSpPr>
            <p:cNvPr id="43035" name="Text Box 42"/>
            <p:cNvSpPr txBox="1">
              <a:spLocks noChangeArrowheads="1"/>
            </p:cNvSpPr>
            <p:nvPr/>
          </p:nvSpPr>
          <p:spPr bwMode="auto">
            <a:xfrm>
              <a:off x="3658" y="1108"/>
              <a:ext cx="21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N</a:t>
              </a:r>
            </a:p>
          </p:txBody>
        </p:sp>
      </p:grpSp>
      <p:grpSp>
        <p:nvGrpSpPr>
          <p:cNvPr id="43024" name="Group 43"/>
          <p:cNvGrpSpPr>
            <a:grpSpLocks/>
          </p:cNvGrpSpPr>
          <p:nvPr/>
        </p:nvGrpSpPr>
        <p:grpSpPr bwMode="auto">
          <a:xfrm>
            <a:off x="4965700" y="3232150"/>
            <a:ext cx="3395663" cy="2005013"/>
            <a:chOff x="3128" y="2036"/>
            <a:chExt cx="2139" cy="1263"/>
          </a:xfrm>
        </p:grpSpPr>
        <p:grpSp>
          <p:nvGrpSpPr>
            <p:cNvPr id="43025" name="Group 44"/>
            <p:cNvGrpSpPr>
              <a:grpSpLocks/>
            </p:cNvGrpSpPr>
            <p:nvPr/>
          </p:nvGrpSpPr>
          <p:grpSpPr bwMode="auto">
            <a:xfrm>
              <a:off x="3128" y="2036"/>
              <a:ext cx="2139" cy="1263"/>
              <a:chOff x="3128" y="2036"/>
              <a:chExt cx="2139" cy="1263"/>
            </a:xfrm>
          </p:grpSpPr>
          <p:sp>
            <p:nvSpPr>
              <p:cNvPr id="43027" name="Text Box 45"/>
              <p:cNvSpPr txBox="1">
                <a:spLocks noChangeArrowheads="1"/>
              </p:cNvSpPr>
              <p:nvPr/>
            </p:nvSpPr>
            <p:spPr bwMode="auto">
              <a:xfrm>
                <a:off x="4932" y="2819"/>
                <a:ext cx="33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B’</a:t>
                </a:r>
              </a:p>
            </p:txBody>
          </p:sp>
          <p:sp>
            <p:nvSpPr>
              <p:cNvPr id="43028" name="Text Box 46"/>
              <p:cNvSpPr txBox="1">
                <a:spLocks noChangeArrowheads="1"/>
              </p:cNvSpPr>
              <p:nvPr/>
            </p:nvSpPr>
            <p:spPr bwMode="auto">
              <a:xfrm>
                <a:off x="4050" y="2147"/>
                <a:ext cx="33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875"/>
                  </a:spcBef>
                  <a:buClrTx/>
                  <a:buFontTx/>
                  <a:buNone/>
                </a:pPr>
                <a:r>
                  <a:rPr lang="es-ES" altLang="es-ES" sz="1400">
                    <a:solidFill>
                      <a:srgbClr val="000000"/>
                    </a:solidFill>
                    <a:latin typeface="Arial" charset="0"/>
                  </a:rPr>
                  <a:t>B</a:t>
                </a:r>
              </a:p>
            </p:txBody>
          </p:sp>
          <p:sp>
            <p:nvSpPr>
              <p:cNvPr id="43029" name="AutoShape 47"/>
              <p:cNvSpPr>
                <a:spLocks noChangeArrowheads="1"/>
              </p:cNvSpPr>
              <p:nvPr/>
            </p:nvSpPr>
            <p:spPr bwMode="auto">
              <a:xfrm rot="10800000" flipV="1">
                <a:off x="3475" y="2293"/>
                <a:ext cx="574" cy="19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800 w 21600"/>
                  <a:gd name="T19" fmla="*/ 0 h 21600"/>
                  <a:gd name="T20" fmla="*/ 21337 w 21600"/>
                  <a:gd name="T21" fmla="*/ 10743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0799" y="0"/>
                    </a:moveTo>
                    <a:cubicBezTo>
                      <a:pt x="10799" y="0"/>
                      <a:pt x="10799" y="-1"/>
                      <a:pt x="10800" y="0"/>
                    </a:cubicBezTo>
                    <a:cubicBezTo>
                      <a:pt x="15869" y="0"/>
                      <a:pt x="20257" y="3526"/>
                      <a:pt x="21347" y="8477"/>
                    </a:cubicBezTo>
                    <a:lnTo>
                      <a:pt x="10800" y="10800"/>
                    </a:lnTo>
                    <a:lnTo>
                      <a:pt x="10799" y="0"/>
                    </a:lnTo>
                    <a:close/>
                  </a:path>
                  <a:path w="21600" h="21600" fill="none">
                    <a:moveTo>
                      <a:pt x="10799" y="0"/>
                    </a:moveTo>
                    <a:cubicBezTo>
                      <a:pt x="10799" y="0"/>
                      <a:pt x="10799" y="-1"/>
                      <a:pt x="10800" y="0"/>
                    </a:cubicBezTo>
                    <a:cubicBezTo>
                      <a:pt x="15869" y="0"/>
                      <a:pt x="20257" y="3526"/>
                      <a:pt x="21347" y="8477"/>
                    </a:cubicBezTo>
                  </a:path>
                </a:pathLst>
              </a:cu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graphicFrame>
            <p:nvGraphicFramePr>
              <p:cNvPr id="43030" name="Object 48"/>
              <p:cNvGraphicFramePr>
                <a:graphicFrameLocks noChangeAspect="1"/>
              </p:cNvGraphicFramePr>
              <p:nvPr/>
            </p:nvGraphicFramePr>
            <p:xfrm>
              <a:off x="3565" y="2036"/>
              <a:ext cx="99" cy="224"/>
            </p:xfrm>
            <a:graphic>
              <a:graphicData uri="http://schemas.openxmlformats.org/presentationml/2006/ole">
                <mc:AlternateContent xmlns:mc="http://schemas.openxmlformats.org/markup-compatibility/2006">
                  <mc:Choice xmlns:v="urn:schemas-microsoft-com:vml" Requires="v">
                    <p:oleObj spid="_x0000_s43072" r:id="rId12" imgW="114184" imgH="253737" progId="">
                      <p:embed/>
                    </p:oleObj>
                  </mc:Choice>
                  <mc:Fallback>
                    <p:oleObj r:id="rId12" imgW="114184" imgH="253737" progId="">
                      <p:embed/>
                      <p:pic>
                        <p:nvPicPr>
                          <p:cNvPr id="0" name="Object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5" y="2036"/>
                            <a:ext cx="99" cy="2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1" name="Object 49"/>
              <p:cNvGraphicFramePr>
                <a:graphicFrameLocks noChangeAspect="1"/>
              </p:cNvGraphicFramePr>
              <p:nvPr/>
            </p:nvGraphicFramePr>
            <p:xfrm>
              <a:off x="3852" y="2136"/>
              <a:ext cx="109" cy="212"/>
            </p:xfrm>
            <a:graphic>
              <a:graphicData uri="http://schemas.openxmlformats.org/presentationml/2006/ole">
                <mc:AlternateContent xmlns:mc="http://schemas.openxmlformats.org/markup-compatibility/2006">
                  <mc:Choice xmlns:v="urn:schemas-microsoft-com:vml" Requires="v">
                    <p:oleObj spid="_x0000_s43073" r:id="rId13" imgW="114150" imgH="215612" progId="">
                      <p:embed/>
                    </p:oleObj>
                  </mc:Choice>
                  <mc:Fallback>
                    <p:oleObj r:id="rId13" imgW="114150" imgH="215612" progId="">
                      <p:embed/>
                      <p:pic>
                        <p:nvPicPr>
                          <p:cNvPr id="0" name="Object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2" y="2136"/>
                            <a:ext cx="109" cy="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32" name="AutoShape 50"/>
              <p:cNvSpPr>
                <a:spLocks noChangeArrowheads="1"/>
              </p:cNvSpPr>
              <p:nvPr/>
            </p:nvSpPr>
            <p:spPr bwMode="auto">
              <a:xfrm rot="10800000" flipH="1" flipV="1">
                <a:off x="3129" y="2341"/>
                <a:ext cx="1266" cy="95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10800 w 21600"/>
                  <a:gd name="T19" fmla="*/ 0 h 21600"/>
                  <a:gd name="T20" fmla="*/ 15594 w 21600"/>
                  <a:gd name="T21" fmla="*/ 10789 h 21600"/>
                </a:gdLst>
                <a:ahLst/>
                <a:cxnLst>
                  <a:cxn ang="T12">
                    <a:pos x="T0" y="T1"/>
                  </a:cxn>
                  <a:cxn ang="T13">
                    <a:pos x="T2" y="T3"/>
                  </a:cxn>
                  <a:cxn ang="T14">
                    <a:pos x="T4" y="T5"/>
                  </a:cxn>
                  <a:cxn ang="T15">
                    <a:pos x="T6" y="T7"/>
                  </a:cxn>
                  <a:cxn ang="T16">
                    <a:pos x="T8" y="T9"/>
                  </a:cxn>
                  <a:cxn ang="T17">
                    <a:pos x="T10" y="T11"/>
                  </a:cxn>
                </a:cxnLst>
                <a:rect l="T18" t="T19" r="T20" b="T21"/>
                <a:pathLst>
                  <a:path w="21600" h="21600" stroke="0">
                    <a:moveTo>
                      <a:pt x="10799" y="0"/>
                    </a:moveTo>
                    <a:cubicBezTo>
                      <a:pt x="10799" y="0"/>
                      <a:pt x="10799" y="-1"/>
                      <a:pt x="10800" y="0"/>
                    </a:cubicBezTo>
                    <a:cubicBezTo>
                      <a:pt x="12394" y="0"/>
                      <a:pt x="13968" y="352"/>
                      <a:pt x="15409" y="1033"/>
                    </a:cubicBezTo>
                    <a:lnTo>
                      <a:pt x="10800" y="10800"/>
                    </a:lnTo>
                    <a:lnTo>
                      <a:pt x="10799" y="0"/>
                    </a:lnTo>
                    <a:close/>
                  </a:path>
                  <a:path w="21600" h="21600" fill="none">
                    <a:moveTo>
                      <a:pt x="10799" y="0"/>
                    </a:moveTo>
                    <a:cubicBezTo>
                      <a:pt x="10799" y="0"/>
                      <a:pt x="10799" y="-1"/>
                      <a:pt x="10800" y="0"/>
                    </a:cubicBezTo>
                    <a:cubicBezTo>
                      <a:pt x="12394" y="0"/>
                      <a:pt x="13968" y="352"/>
                      <a:pt x="15409" y="1033"/>
                    </a:cubicBezTo>
                  </a:path>
                </a:pathLst>
              </a:cu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p>
            </p:txBody>
          </p:sp>
          <p:sp>
            <p:nvSpPr>
              <p:cNvPr id="43033" name="Text Box 51"/>
              <p:cNvSpPr txBox="1">
                <a:spLocks noChangeArrowheads="1"/>
              </p:cNvSpPr>
              <p:nvPr/>
            </p:nvSpPr>
            <p:spPr bwMode="auto">
              <a:xfrm>
                <a:off x="3674" y="2836"/>
                <a:ext cx="21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A</a:t>
                </a:r>
              </a:p>
            </p:txBody>
          </p:sp>
        </p:grpSp>
        <p:sp>
          <p:nvSpPr>
            <p:cNvPr id="43026" name="Text Box 52"/>
            <p:cNvSpPr txBox="1">
              <a:spLocks noChangeArrowheads="1"/>
            </p:cNvSpPr>
            <p:nvPr/>
          </p:nvSpPr>
          <p:spPr bwMode="auto">
            <a:xfrm>
              <a:off x="4430" y="2121"/>
              <a:ext cx="246"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A’</a:t>
              </a:r>
            </a:p>
          </p:txBody>
        </p:sp>
      </p:gr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16" name="3 Marcador de número de diapositiva"/>
          <p:cNvSpPr>
            <a:spLocks noGrp="1"/>
          </p:cNvSpPr>
          <p:nvPr>
            <p:ph type="sldNum" sz="quarter" idx="12"/>
          </p:nvPr>
        </p:nvSpPr>
        <p:spPr/>
        <p:txBody>
          <a:bodyPr/>
          <a:lstStyle/>
          <a:p>
            <a:pPr>
              <a:defRPr/>
            </a:pPr>
            <a:fld id="{A5E4ECA7-CDA7-4984-A03F-4E668404A0A2}" type="slidenum">
              <a:rPr lang="es-ES" altLang="es-ES"/>
              <a:pPr>
                <a:defRPr/>
              </a:pPr>
              <a:t>33</a:t>
            </a:fld>
            <a:endParaRPr lang="es-ES" altLang="es-ES" dirty="0"/>
          </a:p>
        </p:txBody>
      </p:sp>
      <p:grpSp>
        <p:nvGrpSpPr>
          <p:cNvPr id="39937" name="Group 1"/>
          <p:cNvGrpSpPr>
            <a:grpSpLocks/>
          </p:cNvGrpSpPr>
          <p:nvPr/>
        </p:nvGrpSpPr>
        <p:grpSpPr bwMode="auto">
          <a:xfrm>
            <a:off x="250825" y="765175"/>
            <a:ext cx="4433888" cy="3430588"/>
            <a:chOff x="158" y="482"/>
            <a:chExt cx="2793" cy="2161"/>
          </a:xfrm>
        </p:grpSpPr>
        <p:sp>
          <p:nvSpPr>
            <p:cNvPr id="44046" name="Rectangle 2"/>
            <p:cNvSpPr>
              <a:spLocks noChangeArrowheads="1"/>
            </p:cNvSpPr>
            <p:nvPr/>
          </p:nvSpPr>
          <p:spPr bwMode="auto">
            <a:xfrm>
              <a:off x="158" y="482"/>
              <a:ext cx="2793" cy="2161"/>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44047" name="Text Box 3"/>
            <p:cNvSpPr txBox="1">
              <a:spLocks noChangeArrowheads="1"/>
            </p:cNvSpPr>
            <p:nvPr/>
          </p:nvSpPr>
          <p:spPr bwMode="auto">
            <a:xfrm>
              <a:off x="174" y="671"/>
              <a:ext cx="2676" cy="671"/>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dirección de incidencia de las ondas, la dirección de salida y la normal a la superficie de separación de ambos medios están en un mismo plano</a:t>
              </a:r>
            </a:p>
          </p:txBody>
        </p:sp>
      </p:grpSp>
      <p:sp>
        <p:nvSpPr>
          <p:cNvPr id="39940" name="Text Box 4"/>
          <p:cNvSpPr txBox="1">
            <a:spLocks noChangeArrowheads="1"/>
          </p:cNvSpPr>
          <p:nvPr/>
        </p:nvSpPr>
        <p:spPr bwMode="auto">
          <a:xfrm>
            <a:off x="323850" y="2349500"/>
            <a:ext cx="423862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El ángulo de incidencia y el ángulo de refracción están relacionados por:</a:t>
            </a:r>
          </a:p>
        </p:txBody>
      </p:sp>
      <p:graphicFrame>
        <p:nvGraphicFramePr>
          <p:cNvPr id="39941" name="Object 5"/>
          <p:cNvGraphicFramePr>
            <a:graphicFrameLocks noChangeAspect="1"/>
          </p:cNvGraphicFramePr>
          <p:nvPr/>
        </p:nvGraphicFramePr>
        <p:xfrm>
          <a:off x="1547813" y="3141663"/>
          <a:ext cx="1612900" cy="711200"/>
        </p:xfrm>
        <a:graphic>
          <a:graphicData uri="http://schemas.openxmlformats.org/presentationml/2006/ole">
            <mc:AlternateContent xmlns:mc="http://schemas.openxmlformats.org/markup-compatibility/2006">
              <mc:Choice xmlns:v="urn:schemas-microsoft-com:vml" Requires="v">
                <p:oleObj spid="_x0000_s44049" r:id="rId5" imgW="491441" imgH="491441" progId="">
                  <p:embed/>
                </p:oleObj>
              </mc:Choice>
              <mc:Fallback>
                <p:oleObj r:id="rId5" imgW="491441" imgH="491441"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3141663"/>
                        <a:ext cx="1612900" cy="711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942" name="Group 6"/>
          <p:cNvGrpSpPr>
            <a:grpSpLocks/>
          </p:cNvGrpSpPr>
          <p:nvPr/>
        </p:nvGrpSpPr>
        <p:grpSpPr bwMode="auto">
          <a:xfrm>
            <a:off x="5076825" y="549275"/>
            <a:ext cx="3570288" cy="3395663"/>
            <a:chOff x="3198" y="346"/>
            <a:chExt cx="2249" cy="2139"/>
          </a:xfrm>
        </p:grpSpPr>
        <p:sp>
          <p:nvSpPr>
            <p:cNvPr id="44044" name="Text Box 7"/>
            <p:cNvSpPr txBox="1">
              <a:spLocks noChangeArrowheads="1"/>
            </p:cNvSpPr>
            <p:nvPr/>
          </p:nvSpPr>
          <p:spPr bwMode="auto">
            <a:xfrm>
              <a:off x="3201" y="2274"/>
              <a:ext cx="2245" cy="211"/>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000"/>
                </a:spcBef>
                <a:buClrTx/>
                <a:buFontTx/>
                <a:buNone/>
              </a:pPr>
              <a:r>
                <a:rPr lang="es-ES" altLang="es-ES" sz="1600">
                  <a:solidFill>
                    <a:srgbClr val="000000"/>
                  </a:solidFill>
                  <a:latin typeface="Arial" charset="0"/>
                </a:rPr>
                <a:t>Refracción en la cubeta de ondas</a:t>
              </a:r>
            </a:p>
          </p:txBody>
        </p:sp>
        <p:pic>
          <p:nvPicPr>
            <p:cNvPr id="4404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8" y="346"/>
              <a:ext cx="2249" cy="192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9945" name="Text Box 9"/>
          <p:cNvSpPr txBox="1">
            <a:spLocks noChangeArrowheads="1"/>
          </p:cNvSpPr>
          <p:nvPr/>
        </p:nvSpPr>
        <p:spPr bwMode="auto">
          <a:xfrm>
            <a:off x="755650" y="620713"/>
            <a:ext cx="3311525" cy="368300"/>
          </a:xfrm>
          <a:prstGeom prst="rect">
            <a:avLst/>
          </a:prstGeom>
          <a:solidFill>
            <a:srgbClr val="FFFF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spcBef>
                <a:spcPts val="1125"/>
              </a:spcBef>
              <a:buClrTx/>
              <a:buFontTx/>
              <a:buNone/>
            </a:pPr>
            <a:r>
              <a:rPr lang="es-ES" altLang="es-ES" sz="1800" b="1">
                <a:solidFill>
                  <a:srgbClr val="000000"/>
                </a:solidFill>
                <a:latin typeface="Arial" charset="0"/>
              </a:rPr>
              <a:t>LEYES DE LA REFRACCIÓN</a:t>
            </a:r>
          </a:p>
        </p:txBody>
      </p:sp>
      <p:sp>
        <p:nvSpPr>
          <p:cNvPr id="39946" name="AutoShape 10"/>
          <p:cNvSpPr>
            <a:spLocks noChangeArrowheads="1"/>
          </p:cNvSpPr>
          <p:nvPr/>
        </p:nvSpPr>
        <p:spPr bwMode="auto">
          <a:xfrm>
            <a:off x="395288" y="4437063"/>
            <a:ext cx="7124700" cy="1728787"/>
          </a:xfrm>
          <a:prstGeom prst="roundRect">
            <a:avLst>
              <a:gd name="adj" fmla="val 16667"/>
            </a:avLst>
          </a:prstGeom>
          <a:solidFill>
            <a:srgbClr val="C6FCA2"/>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sp>
        <p:nvSpPr>
          <p:cNvPr id="39947" name="Text Box 11"/>
          <p:cNvSpPr txBox="1">
            <a:spLocks noChangeArrowheads="1"/>
          </p:cNvSpPr>
          <p:nvPr/>
        </p:nvSpPr>
        <p:spPr bwMode="auto">
          <a:xfrm>
            <a:off x="458788" y="4487863"/>
            <a:ext cx="3176587" cy="368300"/>
          </a:xfrm>
          <a:prstGeom prst="rect">
            <a:avLst/>
          </a:prstGeom>
          <a:solidFill>
            <a:srgbClr val="FFFF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125"/>
              </a:spcBef>
              <a:buClrTx/>
              <a:buFontTx/>
              <a:buNone/>
            </a:pPr>
            <a:r>
              <a:rPr lang="es-ES" altLang="es-ES" sz="1800" b="1">
                <a:solidFill>
                  <a:srgbClr val="000000"/>
                </a:solidFill>
                <a:latin typeface="Arial" charset="0"/>
              </a:rPr>
              <a:t>LEYES DE LA REFLEXIÓN</a:t>
            </a:r>
          </a:p>
        </p:txBody>
      </p:sp>
      <p:sp>
        <p:nvSpPr>
          <p:cNvPr id="39948" name="Text Box 12"/>
          <p:cNvSpPr txBox="1">
            <a:spLocks noChangeArrowheads="1"/>
          </p:cNvSpPr>
          <p:nvPr/>
        </p:nvSpPr>
        <p:spPr bwMode="auto">
          <a:xfrm>
            <a:off x="468313" y="4941888"/>
            <a:ext cx="703897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La dirección de incidencia de la onda, la dirección de salida y la normal a la superficie de separación de ambos medios están en un mismo plano</a:t>
            </a:r>
          </a:p>
        </p:txBody>
      </p:sp>
      <p:sp>
        <p:nvSpPr>
          <p:cNvPr id="39949" name="Text Box 13"/>
          <p:cNvSpPr txBox="1">
            <a:spLocks noChangeArrowheads="1"/>
          </p:cNvSpPr>
          <p:nvPr/>
        </p:nvSpPr>
        <p:spPr bwMode="auto">
          <a:xfrm>
            <a:off x="539750" y="5589588"/>
            <a:ext cx="70135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5738"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3200">
                <a:solidFill>
                  <a:schemeClr val="tx1"/>
                </a:solidFill>
                <a:latin typeface="Rockwell" pitchFamily="18" charset="0"/>
              </a:defRPr>
            </a:lvl1pPr>
            <a:lvl2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600">
                <a:solidFill>
                  <a:schemeClr val="tx1"/>
                </a:solidFill>
                <a:latin typeface="Rockwell" pitchFamily="18" charset="0"/>
              </a:defRPr>
            </a:lvl2pPr>
            <a:lvl3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300">
                <a:solidFill>
                  <a:schemeClr val="tx1"/>
                </a:solidFill>
                <a:latin typeface="Rockwell" pitchFamily="18" charset="0"/>
              </a:defRPr>
            </a:lvl3pPr>
            <a:lvl4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2000">
                <a:solidFill>
                  <a:schemeClr val="tx1"/>
                </a:solidFill>
                <a:latin typeface="Rockwell" pitchFamily="18" charset="0"/>
              </a:defRPr>
            </a:lvl4pPr>
            <a:lvl5pPr defTabSz="449263">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187325" algn="l"/>
                <a:tab pos="1101725" algn="l"/>
                <a:tab pos="2016125" algn="l"/>
                <a:tab pos="2930525" algn="l"/>
                <a:tab pos="3844925" algn="l"/>
                <a:tab pos="4759325" algn="l"/>
                <a:tab pos="5673725" algn="l"/>
                <a:tab pos="6588125" algn="l"/>
                <a:tab pos="7502525" algn="l"/>
                <a:tab pos="8416925" algn="l"/>
                <a:tab pos="9331325" algn="l"/>
                <a:tab pos="102457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00"/>
                </a:solidFill>
                <a:latin typeface="Arial" charset="0"/>
              </a:rPr>
              <a:t> El ángulo de incidencia es igual al ángulo de reflexión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499"/>
                                          </p:stCondLst>
                                        </p:cTn>
                                        <p:tgtEl>
                                          <p:spTgt spid="399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additive="repl">
                                        <p:cTn id="10" dur="1" fill="hold">
                                          <p:stCondLst>
                                            <p:cond delay="0"/>
                                          </p:stCondLst>
                                        </p:cTn>
                                        <p:tgtEl>
                                          <p:spTgt spid="39945"/>
                                        </p:tgtEl>
                                        <p:attrNameLst>
                                          <p:attrName>style.visibility</p:attrName>
                                        </p:attrNameLst>
                                      </p:cBhvr>
                                      <p:to>
                                        <p:strVal val="visible"/>
                                      </p:to>
                                    </p:set>
                                    <p:animEffect transition="in" filter="blinds(horizontal)">
                                      <p:cBhvr additive="repl">
                                        <p:cTn id="11" dur="500"/>
                                        <p:tgtEl>
                                          <p:spTgt spid="3994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additive="repl">
                                        <p:cTn id="15" dur="1" fill="hold">
                                          <p:stCondLst>
                                            <p:cond delay="0"/>
                                          </p:stCondLst>
                                        </p:cTn>
                                        <p:tgtEl>
                                          <p:spTgt spid="39937"/>
                                        </p:tgtEl>
                                        <p:attrNameLst>
                                          <p:attrName>style.visibility</p:attrName>
                                        </p:attrNameLst>
                                      </p:cBhvr>
                                      <p:to>
                                        <p:strVal val="visible"/>
                                      </p:to>
                                    </p:set>
                                    <p:animEffect transition="in" filter="wipe(up)">
                                      <p:cBhvr additive="repl">
                                        <p:cTn id="16" dur="500"/>
                                        <p:tgtEl>
                                          <p:spTgt spid="399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nodeType="clickEffect">
                                  <p:stCondLst>
                                    <p:cond delay="0"/>
                                  </p:stCondLst>
                                  <p:childTnLst>
                                    <p:set>
                                      <p:cBhvr additive="repl">
                                        <p:cTn id="20" dur="1" fill="hold">
                                          <p:stCondLst>
                                            <p:cond delay="0"/>
                                          </p:stCondLst>
                                        </p:cTn>
                                        <p:tgtEl>
                                          <p:spTgt spid="39940"/>
                                        </p:tgtEl>
                                        <p:attrNameLst>
                                          <p:attrName>style.visibility</p:attrName>
                                        </p:attrNameLst>
                                      </p:cBhvr>
                                      <p:to>
                                        <p:strVal val="visible"/>
                                      </p:to>
                                    </p:set>
                                    <p:animEffect transition="in" filter="strips(downRight)">
                                      <p:cBhvr additive="repl">
                                        <p:cTn id="21" dur="500"/>
                                        <p:tgtEl>
                                          <p:spTgt spid="3994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fill="hold" nodeType="clickEffect">
                                  <p:stCondLst>
                                    <p:cond delay="0"/>
                                  </p:stCondLst>
                                  <p:childTnLst>
                                    <p:set>
                                      <p:cBhvr additive="repl">
                                        <p:cTn id="25" dur="1" fill="hold">
                                          <p:stCondLst>
                                            <p:cond delay="499"/>
                                          </p:stCondLst>
                                        </p:cTn>
                                        <p:tgtEl>
                                          <p:spTgt spid="3994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additive="repl">
                                        <p:cTn id="29" dur="1" fill="hold">
                                          <p:stCondLst>
                                            <p:cond delay="0"/>
                                          </p:stCondLst>
                                        </p:cTn>
                                        <p:tgtEl>
                                          <p:spTgt spid="39947"/>
                                        </p:tgtEl>
                                        <p:attrNameLst>
                                          <p:attrName>style.visibility</p:attrName>
                                        </p:attrNameLst>
                                      </p:cBhvr>
                                      <p:to>
                                        <p:strVal val="visible"/>
                                      </p:to>
                                    </p:set>
                                    <p:animEffect transition="in" filter="blinds(horizontal)">
                                      <p:cBhvr additive="repl">
                                        <p:cTn id="30" dur="500"/>
                                        <p:tgtEl>
                                          <p:spTgt spid="399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additive="repl">
                                        <p:cTn id="34" dur="1" fill="hold">
                                          <p:stCondLst>
                                            <p:cond delay="0"/>
                                          </p:stCondLst>
                                        </p:cTn>
                                        <p:tgtEl>
                                          <p:spTgt spid="39946"/>
                                        </p:tgtEl>
                                        <p:attrNameLst>
                                          <p:attrName>style.visibility</p:attrName>
                                        </p:attrNameLst>
                                      </p:cBhvr>
                                      <p:to>
                                        <p:strVal val="visible"/>
                                      </p:to>
                                    </p:set>
                                    <p:animEffect transition="in" filter="slide(fromBottom)">
                                      <p:cBhvr additive="repl">
                                        <p:cTn id="35" dur="500"/>
                                        <p:tgtEl>
                                          <p:spTgt spid="3994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additive="repl">
                                        <p:cTn id="39" dur="1" fill="hold">
                                          <p:stCondLst>
                                            <p:cond delay="0"/>
                                          </p:stCondLst>
                                        </p:cTn>
                                        <p:tgtEl>
                                          <p:spTgt spid="39948"/>
                                        </p:tgtEl>
                                        <p:attrNameLst>
                                          <p:attrName>style.visibility</p:attrName>
                                        </p:attrNameLst>
                                      </p:cBhvr>
                                      <p:to>
                                        <p:strVal val="visible"/>
                                      </p:to>
                                    </p:set>
                                    <p:animEffect transition="in" filter="wipe(left)">
                                      <p:cBhvr additive="repl">
                                        <p:cTn id="40" dur="500"/>
                                        <p:tgtEl>
                                          <p:spTgt spid="3994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additive="repl">
                                        <p:cTn id="44" dur="1" fill="hold">
                                          <p:stCondLst>
                                            <p:cond delay="0"/>
                                          </p:stCondLst>
                                        </p:cTn>
                                        <p:tgtEl>
                                          <p:spTgt spid="39949"/>
                                        </p:tgtEl>
                                        <p:attrNameLst>
                                          <p:attrName>style.visibility</p:attrName>
                                        </p:attrNameLst>
                                      </p:cBhvr>
                                      <p:to>
                                        <p:strVal val="visible"/>
                                      </p:to>
                                    </p:set>
                                    <p:animEffect transition="in" filter="wipe(left)">
                                      <p:cBhvr additive="repl">
                                        <p:cTn id="45" dur="500"/>
                                        <p:tgtEl>
                                          <p:spTgt spid="39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
          <p:cNvSpPr txBox="1">
            <a:spLocks noChangeArrowheads="1"/>
          </p:cNvSpPr>
          <p:nvPr/>
        </p:nvSpPr>
        <p:spPr bwMode="auto">
          <a:xfrm>
            <a:off x="323850" y="2997200"/>
            <a:ext cx="7993063" cy="3163888"/>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9" name="Text Box 1"/>
          <p:cNvSpPr txBox="1">
            <a:spLocks noChangeArrowheads="1"/>
          </p:cNvSpPr>
          <p:nvPr/>
        </p:nvSpPr>
        <p:spPr bwMode="auto">
          <a:xfrm>
            <a:off x="539750" y="935038"/>
            <a:ext cx="8064500" cy="1025525"/>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endParaRPr lang="es-ES" altLang="es-ES" sz="2400" b="1">
              <a:solidFill>
                <a:srgbClr val="000000"/>
              </a:solidFill>
              <a:latin typeface="SMMedium" charset="0"/>
            </a:endParaRPr>
          </a:p>
          <a:p>
            <a:pPr eaLnBrk="0" hangingPunct="0">
              <a:spcBef>
                <a:spcPts val="1500"/>
              </a:spcBef>
              <a:buClrTx/>
              <a:buFontTx/>
              <a:buNone/>
            </a:pPr>
            <a:endParaRPr lang="es-ES" altLang="es-ES" sz="2400" b="1">
              <a:solidFill>
                <a:srgbClr val="000000"/>
              </a:solidFill>
              <a:latin typeface="SMMedium" charset="0"/>
            </a:endParaRPr>
          </a:p>
        </p:txBody>
      </p:sp>
      <p:pic>
        <p:nvPicPr>
          <p:cNvPr id="450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2159000"/>
            <a:ext cx="1389062"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1" name="1 CuadroTexto"/>
          <p:cNvSpPr txBox="1">
            <a:spLocks noChangeArrowheads="1"/>
          </p:cNvSpPr>
          <p:nvPr/>
        </p:nvSpPr>
        <p:spPr bwMode="auto">
          <a:xfrm>
            <a:off x="4067175" y="2997200"/>
            <a:ext cx="4249738"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sz="1400"/>
              <a:t>Regla de signos para aplicar el efecto Doppler: para aplicar correctamente</a:t>
            </a:r>
          </a:p>
          <a:p>
            <a:r>
              <a:rPr lang="es-ES" altLang="es-ES" sz="1400"/>
              <a:t>la ecuación anterior se debe tener en cuenta la siguiente regla de signos:</a:t>
            </a:r>
          </a:p>
          <a:p>
            <a:endParaRPr lang="es-ES" altLang="es-ES" sz="1400"/>
          </a:p>
          <a:p>
            <a:r>
              <a:rPr lang="es-ES" altLang="es-ES" sz="1400" b="1"/>
              <a:t>Aproximación relativa</a:t>
            </a:r>
            <a:r>
              <a:rPr lang="es-ES" altLang="es-ES" sz="1400"/>
              <a:t>: la frecuencia aumenta. Esto se consigue aumentando el numerador y disminuyendo el denominador.</a:t>
            </a:r>
          </a:p>
          <a:p>
            <a:r>
              <a:rPr lang="es-ES" altLang="es-ES" sz="1400"/>
              <a:t>Por tanto, +v</a:t>
            </a:r>
            <a:r>
              <a:rPr lang="es-ES" altLang="es-ES" sz="1400" baseline="-25000"/>
              <a:t>0</a:t>
            </a:r>
            <a:r>
              <a:rPr lang="es-ES" altLang="es-ES" sz="1400"/>
              <a:t> , –v</a:t>
            </a:r>
            <a:r>
              <a:rPr lang="es-ES" altLang="es-ES" sz="1400" baseline="-25000"/>
              <a:t>F</a:t>
            </a:r>
            <a:r>
              <a:rPr lang="es-ES" altLang="es-ES" sz="1400"/>
              <a:t> .</a:t>
            </a:r>
          </a:p>
          <a:p>
            <a:endParaRPr lang="es-ES" altLang="es-ES" sz="1400"/>
          </a:p>
          <a:p>
            <a:r>
              <a:rPr lang="es-ES" altLang="es-ES" sz="1400" b="1"/>
              <a:t>Alejamiento relativo</a:t>
            </a:r>
            <a:r>
              <a:rPr lang="es-ES" altLang="es-ES" sz="1400"/>
              <a:t>: la frecuencia disminuye. Para ello disminuimos el numerador y aumentamos el denominador.</a:t>
            </a:r>
          </a:p>
          <a:p>
            <a:r>
              <a:rPr lang="es-ES" altLang="es-ES" sz="1400"/>
              <a:t>Por tanto, -v</a:t>
            </a:r>
            <a:r>
              <a:rPr lang="es-ES" altLang="es-ES" sz="1400" baseline="-25000"/>
              <a:t>0</a:t>
            </a:r>
            <a:r>
              <a:rPr lang="es-ES" altLang="es-ES" sz="1400"/>
              <a:t> , +v</a:t>
            </a:r>
            <a:r>
              <a:rPr lang="es-ES" altLang="es-ES" sz="1400" baseline="-25000"/>
              <a:t>F</a:t>
            </a:r>
            <a:r>
              <a:rPr lang="es-ES" altLang="es-ES" sz="1400"/>
              <a:t> .</a:t>
            </a:r>
          </a:p>
          <a:p>
            <a:endParaRPr lang="es-ES" altLang="es-ES" sz="1400"/>
          </a:p>
        </p:txBody>
      </p:sp>
      <p:sp>
        <p:nvSpPr>
          <p:cNvPr id="45062" name="2 CuadroTexto"/>
          <p:cNvSpPr txBox="1">
            <a:spLocks noChangeArrowheads="1"/>
          </p:cNvSpPr>
          <p:nvPr/>
        </p:nvSpPr>
        <p:spPr bwMode="auto">
          <a:xfrm>
            <a:off x="539750" y="1125538"/>
            <a:ext cx="828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a:t>El efecto Doppler: Es la variación de frecuencia que se produce cuando existe un movimiento de acercamiento o alejamiento respecto a una fuente sonora.</a:t>
            </a:r>
          </a:p>
        </p:txBody>
      </p:sp>
      <p:sp>
        <p:nvSpPr>
          <p:cNvPr id="45063" name="3 CuadroTexto"/>
          <p:cNvSpPr txBox="1">
            <a:spLocks noChangeArrowheads="1"/>
          </p:cNvSpPr>
          <p:nvPr/>
        </p:nvSpPr>
        <p:spPr bwMode="auto">
          <a:xfrm>
            <a:off x="539750" y="3028950"/>
            <a:ext cx="338455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sz="1400"/>
              <a:t>Donde:</a:t>
            </a:r>
          </a:p>
          <a:p>
            <a:r>
              <a:rPr lang="es-ES" altLang="es-ES" sz="1400" i="1"/>
              <a:t>f ’ </a:t>
            </a:r>
            <a:r>
              <a:rPr lang="es-ES" altLang="es-ES" sz="1400"/>
              <a:t>= frecuencia percibida por el observador.</a:t>
            </a:r>
          </a:p>
          <a:p>
            <a:r>
              <a:rPr lang="es-ES" altLang="es-ES" sz="1400" i="1"/>
              <a:t>f</a:t>
            </a:r>
            <a:r>
              <a:rPr lang="es-ES" altLang="es-ES" sz="1400"/>
              <a:t>   = frecuencia emitida por la fuente.</a:t>
            </a:r>
          </a:p>
          <a:p>
            <a:r>
              <a:rPr lang="es-ES" altLang="es-ES" sz="1400" i="1"/>
              <a:t>v</a:t>
            </a:r>
            <a:r>
              <a:rPr lang="es-ES" altLang="es-ES" sz="1400" i="1" baseline="-25000"/>
              <a:t>0</a:t>
            </a:r>
            <a:r>
              <a:rPr lang="es-ES" altLang="es-ES" sz="1400"/>
              <a:t> = velocidad del observador.</a:t>
            </a:r>
          </a:p>
          <a:p>
            <a:r>
              <a:rPr lang="es-ES" altLang="es-ES" sz="1400" i="1"/>
              <a:t>v</a:t>
            </a:r>
            <a:r>
              <a:rPr lang="es-ES" altLang="es-ES" sz="1400" i="1" baseline="-25000"/>
              <a:t>F</a:t>
            </a:r>
            <a:r>
              <a:rPr lang="es-ES" altLang="es-ES" sz="1400"/>
              <a:t> = velocidad de la fuente.</a:t>
            </a:r>
          </a:p>
          <a:p>
            <a:r>
              <a:rPr lang="es-ES" altLang="es-ES" sz="1400" i="1"/>
              <a:t>v</a:t>
            </a:r>
            <a:r>
              <a:rPr lang="es-ES" altLang="es-ES" sz="1400"/>
              <a:t>  = velocidad del sonido.</a:t>
            </a:r>
          </a:p>
          <a:p>
            <a:endParaRPr lang="es-ES" altLang="es-ES"/>
          </a:p>
          <a:p>
            <a:endParaRPr lang="es-ES" altLang="es-ES"/>
          </a:p>
        </p:txBody>
      </p:sp>
      <p:sp>
        <p:nvSpPr>
          <p:cNvPr id="8" name="Text Box 1"/>
          <p:cNvSpPr txBox="1">
            <a:spLocks noChangeArrowheads="1"/>
          </p:cNvSpPr>
          <p:nvPr/>
        </p:nvSpPr>
        <p:spPr bwMode="auto">
          <a:xfrm>
            <a:off x="2339975" y="227013"/>
            <a:ext cx="3168650" cy="463550"/>
          </a:xfrm>
          <a:prstGeom prst="rect">
            <a:avLst/>
          </a:prstGeom>
          <a:solidFill>
            <a:srgbClr val="FFFF00"/>
          </a:solidFill>
          <a:ln>
            <a:noFill/>
          </a:ln>
          <a:effectLst>
            <a:outerShdw dist="107933" dir="2700000" algn="ctr" rotWithShape="0">
              <a:srgbClr val="00000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2400" b="1">
                <a:solidFill>
                  <a:srgbClr val="000000"/>
                </a:solidFill>
                <a:latin typeface="SMMedium" charset="0"/>
              </a:rPr>
              <a:t>EFECTO  DOPPLER</a:t>
            </a:r>
          </a:p>
        </p:txBody>
      </p:sp>
      <p:sp>
        <p:nvSpPr>
          <p:cNvPr id="11" name="3 Marcador de número de diapositiva"/>
          <p:cNvSpPr>
            <a:spLocks noGrp="1"/>
          </p:cNvSpPr>
          <p:nvPr>
            <p:ph type="sldNum" sz="quarter" idx="12"/>
          </p:nvPr>
        </p:nvSpPr>
        <p:spPr>
          <a:xfrm>
            <a:off x="8588375" y="6453188"/>
            <a:ext cx="463550" cy="273050"/>
          </a:xfrm>
        </p:spPr>
        <p:txBody>
          <a:bodyPr/>
          <a:lstStyle/>
          <a:p>
            <a:pPr>
              <a:defRPr/>
            </a:pPr>
            <a:fld id="{C1D6E237-8410-41B0-B9CC-267D22300BA3}" type="slidenum">
              <a:rPr lang="es-ES" altLang="es-ES"/>
              <a:pPr>
                <a:defRPr/>
              </a:pPr>
              <a:t>34</a:t>
            </a:fld>
            <a:endParaRPr lang="es-ES" altLang="es-ES" dirty="0"/>
          </a:p>
        </p:txBody>
      </p:sp>
      <p:sp>
        <p:nvSpPr>
          <p:cNvPr id="45066" name="4 CuadroTexto">
            <a:hlinkClick r:id="rId3"/>
          </p:cNvPr>
          <p:cNvSpPr txBox="1">
            <a:spLocks noChangeArrowheads="1"/>
          </p:cNvSpPr>
          <p:nvPr/>
        </p:nvSpPr>
        <p:spPr bwMode="auto">
          <a:xfrm>
            <a:off x="5219700" y="2284413"/>
            <a:ext cx="3600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a:solidFill>
                  <a:srgbClr val="FF0000"/>
                </a:solidFill>
              </a:rPr>
              <a:t>Simulación del Efecto Doppler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8"/>
                                        </p:tgtEl>
                                        <p:attrNameLst>
                                          <p:attrName>style.visibility</p:attrName>
                                        </p:attrNameLst>
                                      </p:cBhvr>
                                      <p:to>
                                        <p:strVal val="visible"/>
                                      </p:to>
                                    </p:set>
                                    <p:animEffect transition="in" filter="blinds(horizontal)">
                                      <p:cBhvr additive="repl">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additive="repl">
                                        <p:cTn id="11" dur="1" fill="hold">
                                          <p:stCondLst>
                                            <p:cond delay="0"/>
                                          </p:stCondLst>
                                        </p:cTn>
                                        <p:tgtEl>
                                          <p:spTgt spid="9"/>
                                        </p:tgtEl>
                                        <p:attrNameLst>
                                          <p:attrName>style.visibility</p:attrName>
                                        </p:attrNameLst>
                                      </p:cBhvr>
                                      <p:to>
                                        <p:strVal val="visible"/>
                                      </p:to>
                                    </p:set>
                                    <p:animEffect transition="in" filter="blinds(horizontal)">
                                      <p:cBhvr additive="repl">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3 Marcador de número de diapositiva"/>
          <p:cNvSpPr>
            <a:spLocks noGrp="1"/>
          </p:cNvSpPr>
          <p:nvPr>
            <p:ph type="sldNum" sz="quarter" idx="12"/>
          </p:nvPr>
        </p:nvSpPr>
        <p:spPr/>
        <p:txBody>
          <a:bodyPr/>
          <a:lstStyle/>
          <a:p>
            <a:pPr>
              <a:defRPr/>
            </a:pPr>
            <a:fld id="{8162FB07-C93B-4FAA-B140-F29E2A64D6C7}" type="slidenum">
              <a:rPr lang="es-ES" altLang="es-ES"/>
              <a:pPr>
                <a:defRPr/>
              </a:pPr>
              <a:t>4</a:t>
            </a:fld>
            <a:endParaRPr lang="es-ES" altLang="es-ES"/>
          </a:p>
        </p:txBody>
      </p:sp>
      <p:sp>
        <p:nvSpPr>
          <p:cNvPr id="4097" name="Text Box 1"/>
          <p:cNvSpPr txBox="1">
            <a:spLocks noChangeArrowheads="1"/>
          </p:cNvSpPr>
          <p:nvPr/>
        </p:nvSpPr>
        <p:spPr bwMode="auto">
          <a:xfrm>
            <a:off x="1547813" y="301625"/>
            <a:ext cx="5976937" cy="463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r>
              <a:rPr lang="es-ES" altLang="es-ES" sz="2400" b="1">
                <a:solidFill>
                  <a:srgbClr val="000000"/>
                </a:solidFill>
                <a:latin typeface="SMMedium" charset="0"/>
              </a:rPr>
              <a:t>MOVIMIENTO ARMÓNICO SIMPLE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7325" y="1844675"/>
            <a:ext cx="703263" cy="2505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099" name="Group 3"/>
          <p:cNvGrpSpPr>
            <a:grpSpLocks/>
          </p:cNvGrpSpPr>
          <p:nvPr/>
        </p:nvGrpSpPr>
        <p:grpSpPr bwMode="auto">
          <a:xfrm>
            <a:off x="5162550" y="1781175"/>
            <a:ext cx="2560638" cy="3294063"/>
            <a:chOff x="3252" y="1122"/>
            <a:chExt cx="1613" cy="2075"/>
          </a:xfrm>
        </p:grpSpPr>
        <p:pic>
          <p:nvPicPr>
            <p:cNvPr id="1436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8" y="1176"/>
              <a:ext cx="557" cy="20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6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2" y="1122"/>
              <a:ext cx="1613" cy="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4102" name="Text Box 6"/>
          <p:cNvSpPr txBox="1">
            <a:spLocks noChangeArrowheads="1"/>
          </p:cNvSpPr>
          <p:nvPr/>
        </p:nvSpPr>
        <p:spPr bwMode="auto">
          <a:xfrm>
            <a:off x="395288" y="1220788"/>
            <a:ext cx="3938587" cy="1344612"/>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a:solidFill>
                  <a:srgbClr val="000000"/>
                </a:solidFill>
                <a:latin typeface="Arial" charset="0"/>
              </a:rPr>
              <a:t>Un sistema constituye un </a:t>
            </a:r>
            <a:r>
              <a:rPr lang="es-ES" altLang="es-ES" sz="1600">
                <a:solidFill>
                  <a:srgbClr val="0000FF"/>
                </a:solidFill>
                <a:latin typeface="Arial" charset="0"/>
              </a:rPr>
              <a:t>oscilador armónico</a:t>
            </a:r>
            <a:r>
              <a:rPr lang="es-ES" altLang="es-ES" sz="1600">
                <a:solidFill>
                  <a:srgbClr val="000000"/>
                </a:solidFill>
                <a:latin typeface="Arial" charset="0"/>
              </a:rPr>
              <a:t> cuando &lt;&lt;oscila&gt;&gt; entre dos puntos A</a:t>
            </a:r>
            <a:r>
              <a:rPr lang="es-ES" altLang="es-ES" sz="1600" baseline="-25000">
                <a:solidFill>
                  <a:srgbClr val="000000"/>
                </a:solidFill>
                <a:latin typeface="Arial" charset="0"/>
              </a:rPr>
              <a:t>1</a:t>
            </a:r>
            <a:r>
              <a:rPr lang="es-ES" altLang="es-ES" sz="1600">
                <a:solidFill>
                  <a:srgbClr val="000000"/>
                </a:solidFill>
                <a:latin typeface="Arial" charset="0"/>
              </a:rPr>
              <a:t> y A</a:t>
            </a:r>
            <a:r>
              <a:rPr lang="es-ES" altLang="es-ES" sz="1600" baseline="-25000">
                <a:solidFill>
                  <a:srgbClr val="000000"/>
                </a:solidFill>
                <a:latin typeface="Arial" charset="0"/>
              </a:rPr>
              <a:t>2</a:t>
            </a:r>
            <a:r>
              <a:rPr lang="es-ES" altLang="es-ES" sz="1600">
                <a:solidFill>
                  <a:srgbClr val="000000"/>
                </a:solidFill>
                <a:latin typeface="Arial" charset="0"/>
              </a:rPr>
              <a:t> equidistantes, situados a ambos lados de la posición de equilibrio</a:t>
            </a:r>
          </a:p>
        </p:txBody>
      </p:sp>
      <p:sp>
        <p:nvSpPr>
          <p:cNvPr id="4103" name="Text Box 7"/>
          <p:cNvSpPr txBox="1">
            <a:spLocks noChangeArrowheads="1"/>
          </p:cNvSpPr>
          <p:nvPr/>
        </p:nvSpPr>
        <p:spPr bwMode="auto">
          <a:xfrm>
            <a:off x="395288" y="3036888"/>
            <a:ext cx="3963987" cy="823912"/>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Al acercarse</a:t>
            </a:r>
            <a:r>
              <a:rPr lang="es-ES" altLang="es-ES" sz="1600">
                <a:solidFill>
                  <a:srgbClr val="000000"/>
                </a:solidFill>
                <a:latin typeface="Arial" charset="0"/>
              </a:rPr>
              <a:t> </a:t>
            </a:r>
            <a:r>
              <a:rPr lang="es-ES" altLang="es-ES" sz="1600">
                <a:solidFill>
                  <a:srgbClr val="0000FF"/>
                </a:solidFill>
                <a:latin typeface="Arial" charset="0"/>
              </a:rPr>
              <a:t>al punto de equilibrio</a:t>
            </a:r>
            <a:r>
              <a:rPr lang="es-ES" altLang="es-ES" sz="1600">
                <a:solidFill>
                  <a:srgbClr val="000000"/>
                </a:solidFill>
                <a:latin typeface="Arial" charset="0"/>
              </a:rPr>
              <a:t>, el cuerpo </a:t>
            </a:r>
            <a:r>
              <a:rPr lang="es-ES" altLang="es-ES" sz="1600">
                <a:solidFill>
                  <a:srgbClr val="0000FF"/>
                </a:solidFill>
                <a:latin typeface="Arial" charset="0"/>
              </a:rPr>
              <a:t>aumenta su velocidad</a:t>
            </a:r>
            <a:r>
              <a:rPr lang="es-ES" altLang="es-ES" sz="1600">
                <a:solidFill>
                  <a:srgbClr val="000000"/>
                </a:solidFill>
                <a:latin typeface="Arial" charset="0"/>
              </a:rPr>
              <a:t>, pasando por él, a la velocidad máxima</a:t>
            </a:r>
          </a:p>
        </p:txBody>
      </p:sp>
      <p:sp>
        <p:nvSpPr>
          <p:cNvPr id="4104" name="Text Box 8"/>
          <p:cNvSpPr txBox="1">
            <a:spLocks noChangeArrowheads="1"/>
          </p:cNvSpPr>
          <p:nvPr/>
        </p:nvSpPr>
        <p:spPr bwMode="auto">
          <a:xfrm>
            <a:off x="395288" y="4278313"/>
            <a:ext cx="3963987" cy="1311275"/>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03200" indent="-201613"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3200">
                <a:solidFill>
                  <a:schemeClr val="tx1"/>
                </a:solidFill>
                <a:latin typeface="Rockwell" pitchFamily="18" charset="0"/>
              </a:defRPr>
            </a:lvl1pPr>
            <a:lvl2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600">
                <a:solidFill>
                  <a:schemeClr val="tx1"/>
                </a:solidFill>
                <a:latin typeface="Rockwell" pitchFamily="18" charset="0"/>
              </a:defRPr>
            </a:lvl2pPr>
            <a:lvl3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300">
                <a:solidFill>
                  <a:schemeClr val="tx1"/>
                </a:solidFill>
                <a:latin typeface="Rockwell" pitchFamily="18" charset="0"/>
              </a:defRPr>
            </a:lvl3pPr>
            <a:lvl4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2000">
                <a:solidFill>
                  <a:schemeClr val="tx1"/>
                </a:solidFill>
                <a:latin typeface="Rockwell" pitchFamily="18" charset="0"/>
              </a:defRPr>
            </a:lvl4pPr>
            <a:lvl5pPr defTabSz="449263">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03200" algn="l"/>
                <a:tab pos="1117600" algn="l"/>
                <a:tab pos="2032000" algn="l"/>
                <a:tab pos="2946400" algn="l"/>
                <a:tab pos="3860800" algn="l"/>
                <a:tab pos="4775200" algn="l"/>
                <a:tab pos="5689600" algn="l"/>
                <a:tab pos="6604000" algn="l"/>
                <a:tab pos="7518400" algn="l"/>
                <a:tab pos="8432800" algn="l"/>
                <a:tab pos="9347200" algn="l"/>
                <a:tab pos="10261600"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Al alejarse</a:t>
            </a:r>
            <a:r>
              <a:rPr lang="es-ES" altLang="es-ES" sz="1600">
                <a:solidFill>
                  <a:srgbClr val="000000"/>
                </a:solidFill>
                <a:latin typeface="Arial" charset="0"/>
              </a:rPr>
              <a:t> del punto de equilibrio, </a:t>
            </a:r>
            <a:r>
              <a:rPr lang="es-ES" altLang="es-ES" sz="1600">
                <a:solidFill>
                  <a:srgbClr val="0000FF"/>
                </a:solidFill>
                <a:latin typeface="Arial" charset="0"/>
              </a:rPr>
              <a:t>va disminuyendo su velocidad</a:t>
            </a:r>
            <a:r>
              <a:rPr lang="es-ES" altLang="es-ES" sz="1600">
                <a:solidFill>
                  <a:srgbClr val="000000"/>
                </a:solidFill>
                <a:latin typeface="Arial" charset="0"/>
              </a:rPr>
              <a:t>, de forma que en los extremos se detiene y cambia el sentido del movimiento, a la velocidad máxima</a:t>
            </a:r>
          </a:p>
        </p:txBody>
      </p:sp>
      <p:pic>
        <p:nvPicPr>
          <p:cNvPr id="410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7213" y="1866900"/>
            <a:ext cx="812800" cy="3835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106" name="Group 10"/>
          <p:cNvGrpSpPr>
            <a:grpSpLocks/>
          </p:cNvGrpSpPr>
          <p:nvPr/>
        </p:nvGrpSpPr>
        <p:grpSpPr bwMode="auto">
          <a:xfrm>
            <a:off x="5105400" y="4311650"/>
            <a:ext cx="3049588" cy="684213"/>
            <a:chOff x="3216" y="2716"/>
            <a:chExt cx="1921" cy="431"/>
          </a:xfrm>
        </p:grpSpPr>
        <p:sp>
          <p:nvSpPr>
            <p:cNvPr id="14361" name="Line 11"/>
            <p:cNvSpPr>
              <a:spLocks noChangeShapeType="1"/>
            </p:cNvSpPr>
            <p:nvPr/>
          </p:nvSpPr>
          <p:spPr bwMode="auto">
            <a:xfrm>
              <a:off x="3216" y="2716"/>
              <a:ext cx="0" cy="431"/>
            </a:xfrm>
            <a:prstGeom prst="line">
              <a:avLst/>
            </a:prstGeom>
            <a:noFill/>
            <a:ln w="28440" cap="sq">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nvGrpSpPr>
            <p:cNvPr id="14362" name="Group 12"/>
            <p:cNvGrpSpPr>
              <a:grpSpLocks/>
            </p:cNvGrpSpPr>
            <p:nvPr/>
          </p:nvGrpSpPr>
          <p:grpSpPr bwMode="auto">
            <a:xfrm>
              <a:off x="4896" y="2716"/>
              <a:ext cx="241" cy="431"/>
              <a:chOff x="4896" y="2716"/>
              <a:chExt cx="241" cy="431"/>
            </a:xfrm>
          </p:grpSpPr>
          <p:sp>
            <p:nvSpPr>
              <p:cNvPr id="14363" name="Line 13"/>
              <p:cNvSpPr>
                <a:spLocks noChangeShapeType="1"/>
              </p:cNvSpPr>
              <p:nvPr/>
            </p:nvSpPr>
            <p:spPr bwMode="auto">
              <a:xfrm>
                <a:off x="4896" y="2716"/>
                <a:ext cx="0" cy="431"/>
              </a:xfrm>
              <a:prstGeom prst="line">
                <a:avLst/>
              </a:prstGeom>
              <a:noFill/>
              <a:ln w="28440" cap="sq">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14364" name="Text Box 14"/>
              <p:cNvSpPr txBox="1">
                <a:spLocks noChangeArrowheads="1"/>
              </p:cNvSpPr>
              <p:nvPr/>
            </p:nvSpPr>
            <p:spPr bwMode="auto">
              <a:xfrm>
                <a:off x="4898" y="2824"/>
                <a:ext cx="239" cy="211"/>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A</a:t>
                </a:r>
              </a:p>
            </p:txBody>
          </p:sp>
        </p:grpSp>
      </p:grpSp>
      <p:grpSp>
        <p:nvGrpSpPr>
          <p:cNvPr id="4111" name="Group 15"/>
          <p:cNvGrpSpPr>
            <a:grpSpLocks/>
          </p:cNvGrpSpPr>
          <p:nvPr/>
        </p:nvGrpSpPr>
        <p:grpSpPr bwMode="auto">
          <a:xfrm>
            <a:off x="5105400" y="4997450"/>
            <a:ext cx="3049588" cy="684213"/>
            <a:chOff x="3216" y="3148"/>
            <a:chExt cx="1921" cy="431"/>
          </a:xfrm>
        </p:grpSpPr>
        <p:sp>
          <p:nvSpPr>
            <p:cNvPr id="14357" name="Line 16"/>
            <p:cNvSpPr>
              <a:spLocks noChangeShapeType="1"/>
            </p:cNvSpPr>
            <p:nvPr/>
          </p:nvSpPr>
          <p:spPr bwMode="auto">
            <a:xfrm>
              <a:off x="3216" y="3148"/>
              <a:ext cx="0" cy="431"/>
            </a:xfrm>
            <a:prstGeom prst="line">
              <a:avLst/>
            </a:prstGeom>
            <a:noFill/>
            <a:ln w="28440" cap="sq">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grpSp>
          <p:nvGrpSpPr>
            <p:cNvPr id="14358" name="Group 17"/>
            <p:cNvGrpSpPr>
              <a:grpSpLocks/>
            </p:cNvGrpSpPr>
            <p:nvPr/>
          </p:nvGrpSpPr>
          <p:grpSpPr bwMode="auto">
            <a:xfrm>
              <a:off x="4896" y="3148"/>
              <a:ext cx="241" cy="431"/>
              <a:chOff x="4896" y="3148"/>
              <a:chExt cx="241" cy="431"/>
            </a:xfrm>
          </p:grpSpPr>
          <p:sp>
            <p:nvSpPr>
              <p:cNvPr id="14359" name="Line 18"/>
              <p:cNvSpPr>
                <a:spLocks noChangeShapeType="1"/>
              </p:cNvSpPr>
              <p:nvPr/>
            </p:nvSpPr>
            <p:spPr bwMode="auto">
              <a:xfrm>
                <a:off x="4896" y="3148"/>
                <a:ext cx="0" cy="431"/>
              </a:xfrm>
              <a:prstGeom prst="line">
                <a:avLst/>
              </a:prstGeom>
              <a:noFill/>
              <a:ln w="28440" cap="sq">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14360" name="Text Box 19"/>
              <p:cNvSpPr txBox="1">
                <a:spLocks noChangeArrowheads="1"/>
              </p:cNvSpPr>
              <p:nvPr/>
            </p:nvSpPr>
            <p:spPr bwMode="auto">
              <a:xfrm>
                <a:off x="4898" y="3268"/>
                <a:ext cx="239" cy="211"/>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A</a:t>
                </a:r>
              </a:p>
            </p:txBody>
          </p:sp>
        </p:grpSp>
      </p:grpSp>
      <p:grpSp>
        <p:nvGrpSpPr>
          <p:cNvPr id="4116" name="Group 20"/>
          <p:cNvGrpSpPr>
            <a:grpSpLocks/>
          </p:cNvGrpSpPr>
          <p:nvPr/>
        </p:nvGrpSpPr>
        <p:grpSpPr bwMode="auto">
          <a:xfrm>
            <a:off x="5029200" y="4111625"/>
            <a:ext cx="3644900" cy="369888"/>
            <a:chOff x="3168" y="2590"/>
            <a:chExt cx="2296" cy="233"/>
          </a:xfrm>
        </p:grpSpPr>
        <p:sp>
          <p:nvSpPr>
            <p:cNvPr id="14355" name="Line 21"/>
            <p:cNvSpPr>
              <a:spLocks noChangeShapeType="1"/>
            </p:cNvSpPr>
            <p:nvPr/>
          </p:nvSpPr>
          <p:spPr bwMode="auto">
            <a:xfrm>
              <a:off x="3168" y="2757"/>
              <a:ext cx="1961" cy="0"/>
            </a:xfrm>
            <a:prstGeom prst="line">
              <a:avLst/>
            </a:prstGeom>
            <a:noFill/>
            <a:ln w="12600" cap="sq">
              <a:solidFill>
                <a:srgbClr val="FFFF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14356" name="Text Box 22"/>
            <p:cNvSpPr txBox="1">
              <a:spLocks noChangeArrowheads="1"/>
            </p:cNvSpPr>
            <p:nvPr/>
          </p:nvSpPr>
          <p:spPr bwMode="auto">
            <a:xfrm>
              <a:off x="5160" y="2590"/>
              <a:ext cx="304" cy="233"/>
            </a:xfrm>
            <a:prstGeom prst="rect">
              <a:avLst/>
            </a:prstGeom>
            <a:solidFill>
              <a:srgbClr val="FFFF99"/>
            </a:solidFill>
            <a:ln w="28440" cap="sq">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FF"/>
                  </a:solidFill>
                  <a:latin typeface="Arial" charset="0"/>
                </a:rPr>
                <a:t>A </a:t>
              </a:r>
              <a:r>
                <a:rPr lang="es-ES" altLang="es-ES" sz="1600" baseline="-25000">
                  <a:solidFill>
                    <a:srgbClr val="0000FF"/>
                  </a:solidFill>
                  <a:latin typeface="Arial" charset="0"/>
                </a:rPr>
                <a:t>2</a:t>
              </a:r>
            </a:p>
          </p:txBody>
        </p:sp>
      </p:grpSp>
      <p:grpSp>
        <p:nvGrpSpPr>
          <p:cNvPr id="4119" name="Group 23"/>
          <p:cNvGrpSpPr>
            <a:grpSpLocks/>
          </p:cNvGrpSpPr>
          <p:nvPr/>
        </p:nvGrpSpPr>
        <p:grpSpPr bwMode="auto">
          <a:xfrm>
            <a:off x="5029200" y="5454650"/>
            <a:ext cx="3675063" cy="369888"/>
            <a:chOff x="3168" y="3436"/>
            <a:chExt cx="2315" cy="233"/>
          </a:xfrm>
        </p:grpSpPr>
        <p:sp>
          <p:nvSpPr>
            <p:cNvPr id="14353" name="Line 24"/>
            <p:cNvSpPr>
              <a:spLocks noChangeShapeType="1"/>
            </p:cNvSpPr>
            <p:nvPr/>
          </p:nvSpPr>
          <p:spPr bwMode="auto">
            <a:xfrm>
              <a:off x="3168" y="3572"/>
              <a:ext cx="1967" cy="0"/>
            </a:xfrm>
            <a:prstGeom prst="line">
              <a:avLst/>
            </a:prstGeom>
            <a:noFill/>
            <a:ln w="12600" cap="sq">
              <a:solidFill>
                <a:srgbClr val="FFFF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14354" name="Text Box 25"/>
            <p:cNvSpPr txBox="1">
              <a:spLocks noChangeArrowheads="1"/>
            </p:cNvSpPr>
            <p:nvPr/>
          </p:nvSpPr>
          <p:spPr bwMode="auto">
            <a:xfrm>
              <a:off x="5166" y="3436"/>
              <a:ext cx="317" cy="233"/>
            </a:xfrm>
            <a:prstGeom prst="rect">
              <a:avLst/>
            </a:prstGeom>
            <a:solidFill>
              <a:srgbClr val="FFFF99"/>
            </a:solidFill>
            <a:ln w="28440" cap="sq">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FF"/>
                  </a:solidFill>
                  <a:latin typeface="Arial" charset="0"/>
                </a:rPr>
                <a:t>A </a:t>
              </a:r>
              <a:r>
                <a:rPr lang="es-ES" altLang="es-ES" sz="1600" baseline="-25000">
                  <a:solidFill>
                    <a:srgbClr val="0000FF"/>
                  </a:solidFill>
                  <a:latin typeface="Arial" charset="0"/>
                </a:rPr>
                <a:t>1</a:t>
              </a:r>
            </a:p>
          </p:txBody>
        </p:sp>
      </p:grpSp>
      <p:grpSp>
        <p:nvGrpSpPr>
          <p:cNvPr id="4122" name="Group 26"/>
          <p:cNvGrpSpPr>
            <a:grpSpLocks/>
          </p:cNvGrpSpPr>
          <p:nvPr/>
        </p:nvGrpSpPr>
        <p:grpSpPr bwMode="auto">
          <a:xfrm>
            <a:off x="5076825" y="4797425"/>
            <a:ext cx="4065588" cy="457200"/>
            <a:chOff x="3198" y="3022"/>
            <a:chExt cx="2561" cy="288"/>
          </a:xfrm>
        </p:grpSpPr>
        <p:sp>
          <p:nvSpPr>
            <p:cNvPr id="14351" name="Line 27"/>
            <p:cNvSpPr>
              <a:spLocks noChangeShapeType="1"/>
            </p:cNvSpPr>
            <p:nvPr/>
          </p:nvSpPr>
          <p:spPr bwMode="auto">
            <a:xfrm>
              <a:off x="3198" y="3166"/>
              <a:ext cx="2052" cy="0"/>
            </a:xfrm>
            <a:prstGeom prst="line">
              <a:avLst/>
            </a:prstGeom>
            <a:noFill/>
            <a:ln w="12600" cap="sq">
              <a:solidFill>
                <a:srgbClr val="FFFF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a:p>
          </p:txBody>
        </p:sp>
        <p:sp>
          <p:nvSpPr>
            <p:cNvPr id="14352" name="Text Box 28"/>
            <p:cNvSpPr txBox="1">
              <a:spLocks noChangeArrowheads="1"/>
            </p:cNvSpPr>
            <p:nvPr/>
          </p:nvSpPr>
          <p:spPr bwMode="auto">
            <a:xfrm>
              <a:off x="5109" y="3022"/>
              <a:ext cx="650" cy="288"/>
            </a:xfrm>
            <a:prstGeom prst="rect">
              <a:avLst/>
            </a:prstGeom>
            <a:solidFill>
              <a:srgbClr val="FFFF99"/>
            </a:solidFill>
            <a:ln w="28440" cap="sq">
              <a:solidFill>
                <a:srgbClr val="FF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750"/>
                </a:spcBef>
                <a:buClrTx/>
                <a:buFontTx/>
                <a:buNone/>
              </a:pPr>
              <a:r>
                <a:rPr lang="es-ES" altLang="es-ES" sz="1200">
                  <a:solidFill>
                    <a:srgbClr val="0000FF"/>
                  </a:solidFill>
                  <a:latin typeface="Arial" charset="0"/>
                </a:rPr>
                <a:t>Posición de equilibrio</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4097"/>
                                        </p:tgtEl>
                                        <p:attrNameLst>
                                          <p:attrName>style.visibility</p:attrName>
                                        </p:attrNameLst>
                                      </p:cBhvr>
                                      <p:to>
                                        <p:strVal val="visible"/>
                                      </p:to>
                                    </p:set>
                                    <p:animEffect transition="in" filter="blinds(horizontal)">
                                      <p:cBhvr additive="repl">
                                        <p:cTn id="7" dur="500"/>
                                        <p:tgtEl>
                                          <p:spTgt spid="40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additive="repl">
                                        <p:cTn id="11" dur="1" fill="hold">
                                          <p:stCondLst>
                                            <p:cond delay="0"/>
                                          </p:stCondLst>
                                        </p:cTn>
                                        <p:tgtEl>
                                          <p:spTgt spid="4099"/>
                                        </p:tgtEl>
                                        <p:attrNameLst>
                                          <p:attrName>style.visibility</p:attrName>
                                        </p:attrNameLst>
                                      </p:cBhvr>
                                      <p:to>
                                        <p:strVal val="visible"/>
                                      </p:to>
                                    </p:set>
                                    <p:animEffect transition="in" filter="wipe(up)">
                                      <p:cBhvr additive="repl">
                                        <p:cTn id="12" dur="500"/>
                                        <p:tgtEl>
                                          <p:spTgt spid="40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additive="repl">
                                        <p:cTn id="16" dur="1" fill="hold">
                                          <p:stCondLst>
                                            <p:cond delay="0"/>
                                          </p:stCondLst>
                                        </p:cTn>
                                        <p:tgtEl>
                                          <p:spTgt spid="4122"/>
                                        </p:tgtEl>
                                        <p:attrNameLst>
                                          <p:attrName>style.visibility</p:attrName>
                                        </p:attrNameLst>
                                      </p:cBhvr>
                                      <p:to>
                                        <p:strVal val="visible"/>
                                      </p:to>
                                    </p:set>
                                    <p:animEffect transition="in" filter="wipe(left)">
                                      <p:cBhvr additive="repl">
                                        <p:cTn id="17" dur="500"/>
                                        <p:tgtEl>
                                          <p:spTgt spid="41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additive="repl">
                                        <p:cTn id="21" dur="1" fill="hold">
                                          <p:stCondLst>
                                            <p:cond delay="0"/>
                                          </p:stCondLst>
                                        </p:cTn>
                                        <p:tgtEl>
                                          <p:spTgt spid="4102"/>
                                        </p:tgtEl>
                                        <p:attrNameLst>
                                          <p:attrName>style.visibility</p:attrName>
                                        </p:attrNameLst>
                                      </p:cBhvr>
                                      <p:to>
                                        <p:strVal val="visible"/>
                                      </p:to>
                                    </p:set>
                                    <p:anim calcmode="lin" valueType="num">
                                      <p:cBhvr additive="repl">
                                        <p:cTn id="22" dur="500" fill="hold"/>
                                        <p:tgtEl>
                                          <p:spTgt spid="4102"/>
                                        </p:tgtEl>
                                        <p:attrNameLst>
                                          <p:attrName>ppt_w</p:attrName>
                                        </p:attrNameLst>
                                      </p:cBhvr>
                                      <p:tavLst>
                                        <p:tav tm="100000">
                                          <p:val>
                                            <p:fltVal val="0"/>
                                          </p:val>
                                        </p:tav>
                                        <p:tav>
                                          <p:val>
                                            <p:strVal val="#ppt_w"/>
                                          </p:val>
                                        </p:tav>
                                      </p:tavLst>
                                    </p:anim>
                                    <p:anim calcmode="lin" valueType="num">
                                      <p:cBhvr additive="repl">
                                        <p:cTn id="23" dur="500" fill="hold"/>
                                        <p:tgtEl>
                                          <p:spTgt spid="4102"/>
                                        </p:tgtEl>
                                        <p:attrNameLst>
                                          <p:attrName>ppt_h</p:attrName>
                                        </p:attrNameLst>
                                      </p:cBhvr>
                                      <p:tavLst>
                                        <p:tav tm="100000">
                                          <p:val>
                                            <p:fltVal val="0"/>
                                          </p:val>
                                        </p:tav>
                                        <p:tav>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additive="repl">
                                        <p:cTn id="27" dur="1" fill="hold">
                                          <p:stCondLst>
                                            <p:cond delay="0"/>
                                          </p:stCondLst>
                                        </p:cTn>
                                        <p:tgtEl>
                                          <p:spTgt spid="4105"/>
                                        </p:tgtEl>
                                        <p:attrNameLst>
                                          <p:attrName>style.visibility</p:attrName>
                                        </p:attrNameLst>
                                      </p:cBhvr>
                                      <p:to>
                                        <p:strVal val="visible"/>
                                      </p:to>
                                    </p:set>
                                    <p:animEffect transition="in" filter="wipe(up)">
                                      <p:cBhvr additive="repl">
                                        <p:cTn id="28" dur="500"/>
                                        <p:tgtEl>
                                          <p:spTgt spid="410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6" fill="hold" nodeType="clickEffect">
                                  <p:stCondLst>
                                    <p:cond delay="0"/>
                                  </p:stCondLst>
                                  <p:childTnLst>
                                    <p:set>
                                      <p:cBhvr additive="repl">
                                        <p:cTn id="32" dur="1" fill="hold">
                                          <p:stCondLst>
                                            <p:cond delay="0"/>
                                          </p:stCondLst>
                                        </p:cTn>
                                        <p:tgtEl>
                                          <p:spTgt spid="4119"/>
                                        </p:tgtEl>
                                        <p:attrNameLst>
                                          <p:attrName>style.visibility</p:attrName>
                                        </p:attrNameLst>
                                      </p:cBhvr>
                                      <p:to>
                                        <p:strVal val="visible"/>
                                      </p:to>
                                    </p:set>
                                    <p:animEffect transition="in" filter="strips(downRight)">
                                      <p:cBhvr additive="repl">
                                        <p:cTn id="33" dur="500"/>
                                        <p:tgtEl>
                                          <p:spTgt spid="411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3" presetClass="entr" presetSubtype="16" fill="hold" nodeType="clickEffect">
                                  <p:stCondLst>
                                    <p:cond delay="0"/>
                                  </p:stCondLst>
                                  <p:childTnLst>
                                    <p:set>
                                      <p:cBhvr additive="repl">
                                        <p:cTn id="37" dur="1" fill="hold">
                                          <p:stCondLst>
                                            <p:cond delay="0"/>
                                          </p:stCondLst>
                                        </p:cTn>
                                        <p:tgtEl>
                                          <p:spTgt spid="4111"/>
                                        </p:tgtEl>
                                        <p:attrNameLst>
                                          <p:attrName>style.visibility</p:attrName>
                                        </p:attrNameLst>
                                      </p:cBhvr>
                                      <p:to>
                                        <p:strVal val="visible"/>
                                      </p:to>
                                    </p:set>
                                    <p:anim calcmode="lin" valueType="num">
                                      <p:cBhvr additive="repl">
                                        <p:cTn id="38" dur="500" fill="hold"/>
                                        <p:tgtEl>
                                          <p:spTgt spid="4111"/>
                                        </p:tgtEl>
                                        <p:attrNameLst>
                                          <p:attrName>ppt_w</p:attrName>
                                        </p:attrNameLst>
                                      </p:cBhvr>
                                      <p:tavLst>
                                        <p:tav tm="100000">
                                          <p:val>
                                            <p:fltVal val="0"/>
                                          </p:val>
                                        </p:tav>
                                        <p:tav>
                                          <p:val>
                                            <p:strVal val="#ppt_w"/>
                                          </p:val>
                                        </p:tav>
                                      </p:tavLst>
                                    </p:anim>
                                    <p:anim calcmode="lin" valueType="num">
                                      <p:cBhvr additive="repl">
                                        <p:cTn id="39" dur="500" fill="hold"/>
                                        <p:tgtEl>
                                          <p:spTgt spid="4111"/>
                                        </p:tgtEl>
                                        <p:attrNameLst>
                                          <p:attrName>ppt_h</p:attrName>
                                        </p:attrNameLst>
                                      </p:cBhvr>
                                      <p:tavLst>
                                        <p:tav tm="100000">
                                          <p:val>
                                            <p:fltVal val="0"/>
                                          </p:val>
                                        </p:tav>
                                        <p:tav>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nodeType="clickEffect">
                                  <p:stCondLst>
                                    <p:cond delay="0"/>
                                  </p:stCondLst>
                                  <p:childTnLst>
                                    <p:set>
                                      <p:cBhvr additive="repl">
                                        <p:cTn id="43" dur="1" fill="hold">
                                          <p:stCondLst>
                                            <p:cond delay="0"/>
                                          </p:stCondLst>
                                        </p:cTn>
                                        <p:tgtEl>
                                          <p:spTgt spid="4098"/>
                                        </p:tgtEl>
                                        <p:attrNameLst>
                                          <p:attrName>style.visibility</p:attrName>
                                        </p:attrNameLst>
                                      </p:cBhvr>
                                      <p:to>
                                        <p:strVal val="visible"/>
                                      </p:to>
                                    </p:set>
                                    <p:animEffect transition="in" filter="wipe(up)">
                                      <p:cBhvr additive="repl">
                                        <p:cTn id="44" dur="500"/>
                                        <p:tgtEl>
                                          <p:spTgt spid="409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8" presetClass="entr" presetSubtype="6" fill="hold" nodeType="clickEffect">
                                  <p:stCondLst>
                                    <p:cond delay="0"/>
                                  </p:stCondLst>
                                  <p:childTnLst>
                                    <p:set>
                                      <p:cBhvr additive="repl">
                                        <p:cTn id="48" dur="1" fill="hold">
                                          <p:stCondLst>
                                            <p:cond delay="0"/>
                                          </p:stCondLst>
                                        </p:cTn>
                                        <p:tgtEl>
                                          <p:spTgt spid="4116"/>
                                        </p:tgtEl>
                                        <p:attrNameLst>
                                          <p:attrName>style.visibility</p:attrName>
                                        </p:attrNameLst>
                                      </p:cBhvr>
                                      <p:to>
                                        <p:strVal val="visible"/>
                                      </p:to>
                                    </p:set>
                                    <p:animEffect transition="in" filter="strips(downRight)">
                                      <p:cBhvr additive="repl">
                                        <p:cTn id="49" dur="500"/>
                                        <p:tgtEl>
                                          <p:spTgt spid="411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3" presetClass="entr" presetSubtype="16" fill="hold" nodeType="clickEffect">
                                  <p:stCondLst>
                                    <p:cond delay="0"/>
                                  </p:stCondLst>
                                  <p:childTnLst>
                                    <p:set>
                                      <p:cBhvr additive="repl">
                                        <p:cTn id="53" dur="1" fill="hold">
                                          <p:stCondLst>
                                            <p:cond delay="0"/>
                                          </p:stCondLst>
                                        </p:cTn>
                                        <p:tgtEl>
                                          <p:spTgt spid="4106"/>
                                        </p:tgtEl>
                                        <p:attrNameLst>
                                          <p:attrName>style.visibility</p:attrName>
                                        </p:attrNameLst>
                                      </p:cBhvr>
                                      <p:to>
                                        <p:strVal val="visible"/>
                                      </p:to>
                                    </p:set>
                                    <p:anim calcmode="lin" valueType="num">
                                      <p:cBhvr additive="repl">
                                        <p:cTn id="54" dur="500" fill="hold"/>
                                        <p:tgtEl>
                                          <p:spTgt spid="4106"/>
                                        </p:tgtEl>
                                        <p:attrNameLst>
                                          <p:attrName>ppt_w</p:attrName>
                                        </p:attrNameLst>
                                      </p:cBhvr>
                                      <p:tavLst>
                                        <p:tav tm="100000">
                                          <p:val>
                                            <p:fltVal val="0"/>
                                          </p:val>
                                        </p:tav>
                                        <p:tav>
                                          <p:val>
                                            <p:strVal val="#ppt_w"/>
                                          </p:val>
                                        </p:tav>
                                      </p:tavLst>
                                    </p:anim>
                                    <p:anim calcmode="lin" valueType="num">
                                      <p:cBhvr additive="repl">
                                        <p:cTn id="55" dur="500" fill="hold"/>
                                        <p:tgtEl>
                                          <p:spTgt spid="4106"/>
                                        </p:tgtEl>
                                        <p:attrNameLst>
                                          <p:attrName>ppt_h</p:attrName>
                                        </p:attrNameLst>
                                      </p:cBhvr>
                                      <p:tavLst>
                                        <p:tav tm="100000">
                                          <p:val>
                                            <p:fltVal val="0"/>
                                          </p:val>
                                        </p:tav>
                                        <p:tav>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3" presetClass="entr" presetSubtype="16" fill="hold" nodeType="clickEffect">
                                  <p:stCondLst>
                                    <p:cond delay="0"/>
                                  </p:stCondLst>
                                  <p:childTnLst>
                                    <p:set>
                                      <p:cBhvr additive="repl">
                                        <p:cTn id="59" dur="1" fill="hold">
                                          <p:stCondLst>
                                            <p:cond delay="0"/>
                                          </p:stCondLst>
                                        </p:cTn>
                                        <p:tgtEl>
                                          <p:spTgt spid="4103"/>
                                        </p:tgtEl>
                                        <p:attrNameLst>
                                          <p:attrName>style.visibility</p:attrName>
                                        </p:attrNameLst>
                                      </p:cBhvr>
                                      <p:to>
                                        <p:strVal val="visible"/>
                                      </p:to>
                                    </p:set>
                                    <p:anim calcmode="lin" valueType="num">
                                      <p:cBhvr additive="repl">
                                        <p:cTn id="60" dur="500" fill="hold"/>
                                        <p:tgtEl>
                                          <p:spTgt spid="4103"/>
                                        </p:tgtEl>
                                        <p:attrNameLst>
                                          <p:attrName>ppt_w</p:attrName>
                                        </p:attrNameLst>
                                      </p:cBhvr>
                                      <p:tavLst>
                                        <p:tav tm="100000">
                                          <p:val>
                                            <p:fltVal val="0"/>
                                          </p:val>
                                        </p:tav>
                                        <p:tav>
                                          <p:val>
                                            <p:strVal val="#ppt_w"/>
                                          </p:val>
                                        </p:tav>
                                      </p:tavLst>
                                    </p:anim>
                                    <p:anim calcmode="lin" valueType="num">
                                      <p:cBhvr additive="repl">
                                        <p:cTn id="61" dur="500" fill="hold"/>
                                        <p:tgtEl>
                                          <p:spTgt spid="4103"/>
                                        </p:tgtEl>
                                        <p:attrNameLst>
                                          <p:attrName>ppt_h</p:attrName>
                                        </p:attrNameLst>
                                      </p:cBhvr>
                                      <p:tavLst>
                                        <p:tav tm="100000">
                                          <p:val>
                                            <p:fltVal val="0"/>
                                          </p:val>
                                        </p:tav>
                                        <p:tav>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3" presetClass="entr" presetSubtype="16" fill="hold" nodeType="clickEffect">
                                  <p:stCondLst>
                                    <p:cond delay="0"/>
                                  </p:stCondLst>
                                  <p:childTnLst>
                                    <p:set>
                                      <p:cBhvr additive="repl">
                                        <p:cTn id="65" dur="1" fill="hold">
                                          <p:stCondLst>
                                            <p:cond delay="0"/>
                                          </p:stCondLst>
                                        </p:cTn>
                                        <p:tgtEl>
                                          <p:spTgt spid="4104"/>
                                        </p:tgtEl>
                                        <p:attrNameLst>
                                          <p:attrName>style.visibility</p:attrName>
                                        </p:attrNameLst>
                                      </p:cBhvr>
                                      <p:to>
                                        <p:strVal val="visible"/>
                                      </p:to>
                                    </p:set>
                                    <p:anim calcmode="lin" valueType="num">
                                      <p:cBhvr additive="repl">
                                        <p:cTn id="66" dur="500" fill="hold"/>
                                        <p:tgtEl>
                                          <p:spTgt spid="4104"/>
                                        </p:tgtEl>
                                        <p:attrNameLst>
                                          <p:attrName>ppt_w</p:attrName>
                                        </p:attrNameLst>
                                      </p:cBhvr>
                                      <p:tavLst>
                                        <p:tav tm="100000">
                                          <p:val>
                                            <p:fltVal val="0"/>
                                          </p:val>
                                        </p:tav>
                                        <p:tav>
                                          <p:val>
                                            <p:strVal val="#ppt_w"/>
                                          </p:val>
                                        </p:tav>
                                      </p:tavLst>
                                    </p:anim>
                                    <p:anim calcmode="lin" valueType="num">
                                      <p:cBhvr additive="repl">
                                        <p:cTn id="67" dur="500" fill="hold"/>
                                        <p:tgtEl>
                                          <p:spTgt spid="4104"/>
                                        </p:tgtEl>
                                        <p:attrNameLst>
                                          <p:attrName>ppt_h</p:attrName>
                                        </p:attrNameLst>
                                      </p:cBhvr>
                                      <p:tavLst>
                                        <p:tav tm="100000">
                                          <p:val>
                                            <p:fltVal val="0"/>
                                          </p:val>
                                        </p:tav>
                                        <p:tav>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838" y="296863"/>
            <a:ext cx="10456863" cy="62706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a:spLocks noRot="1" noChangeAspect="1" noMove="1" noResize="1" noEditPoints="1" noAdjustHandles="1" noChangeArrowheads="1" noChangeShapeType="1" noTextEdit="1"/>
          </p:cNvSpPr>
          <p:nvPr/>
        </p:nvSpPr>
        <p:spPr>
          <a:xfrm>
            <a:off x="3409975" y="2708920"/>
            <a:ext cx="3106241" cy="750975"/>
          </a:xfrm>
          <a:prstGeom prst="rect">
            <a:avLst/>
          </a:prstGeom>
          <a:blipFill rotWithShape="1">
            <a:blip r:embed="rId3"/>
            <a:stretch>
              <a:fillRect t="-806"/>
            </a:stretch>
          </a:blipFill>
        </p:spPr>
        <p:txBody>
          <a:bodyPr/>
          <a:lstStyle/>
          <a:p>
            <a:pPr>
              <a:defRPr/>
            </a:pPr>
            <a:r>
              <a:rPr lang="es-ES">
                <a:noFill/>
              </a:rPr>
              <a:t> </a:t>
            </a:r>
          </a:p>
        </p:txBody>
      </p:sp>
      <p:sp>
        <p:nvSpPr>
          <p:cNvPr id="6" name="5 Rectángulo"/>
          <p:cNvSpPr>
            <a:spLocks noRot="1" noChangeAspect="1" noMove="1" noResize="1" noEditPoints="1" noAdjustHandles="1" noChangeArrowheads="1" noChangeShapeType="1" noTextEdit="1"/>
          </p:cNvSpPr>
          <p:nvPr/>
        </p:nvSpPr>
        <p:spPr>
          <a:xfrm>
            <a:off x="3779912" y="3751279"/>
            <a:ext cx="1834092" cy="397801"/>
          </a:xfrm>
          <a:prstGeom prst="rect">
            <a:avLst/>
          </a:prstGeom>
          <a:blipFill rotWithShape="1">
            <a:blip r:embed="rId4"/>
            <a:stretch>
              <a:fillRect/>
            </a:stretch>
          </a:blipFill>
        </p:spPr>
        <p:txBody>
          <a:bodyPr/>
          <a:lstStyle/>
          <a:p>
            <a:pPr>
              <a:defRPr/>
            </a:pPr>
            <a:r>
              <a:rPr lang="es-ES">
                <a:noFill/>
              </a:rPr>
              <a:t> </a:t>
            </a:r>
          </a:p>
        </p:txBody>
      </p:sp>
      <p:sp>
        <p:nvSpPr>
          <p:cNvPr id="5" name="3 Marcador de número de diapositiva"/>
          <p:cNvSpPr>
            <a:spLocks noGrp="1"/>
          </p:cNvSpPr>
          <p:nvPr>
            <p:ph type="sldNum" sz="quarter" idx="12"/>
          </p:nvPr>
        </p:nvSpPr>
        <p:spPr>
          <a:xfrm>
            <a:off x="8532813" y="6453188"/>
            <a:ext cx="463550" cy="273050"/>
          </a:xfrm>
        </p:spPr>
        <p:txBody>
          <a:bodyPr/>
          <a:lstStyle/>
          <a:p>
            <a:pPr>
              <a:defRPr/>
            </a:pPr>
            <a:fld id="{09790DC2-D121-4781-BF30-F1EC8BDE279D}" type="slidenum">
              <a:rPr lang="es-ES" altLang="es-ES"/>
              <a:pPr>
                <a:defRPr/>
              </a:pPr>
              <a:t>5</a:t>
            </a:fld>
            <a:endParaRPr lang="es-ES" altLang="es-E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1692275" y="3535363"/>
            <a:ext cx="5283200" cy="1463675"/>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1600" b="1">
                <a:solidFill>
                  <a:srgbClr val="000000"/>
                </a:solidFill>
                <a:latin typeface="SMMedium" charset="0"/>
              </a:rPr>
              <a:t>Relaciones entre magnitudes del MAS:</a:t>
            </a:r>
          </a:p>
          <a:p>
            <a:pPr eaLnBrk="0" hangingPunct="0">
              <a:spcBef>
                <a:spcPts val="1500"/>
              </a:spcBef>
              <a:buClrTx/>
              <a:buFontTx/>
              <a:buNone/>
            </a:pPr>
            <a:r>
              <a:rPr lang="es-ES" altLang="es-ES" sz="1600" b="1">
                <a:solidFill>
                  <a:srgbClr val="0000FF"/>
                </a:solidFill>
                <a:latin typeface="SMMedium" charset="0"/>
                <a:ea typeface="DejaVu Serif Condensed" pitchFamily="18" charset="0"/>
                <a:cs typeface="DejaVu Sans Condensed" pitchFamily="34" charset="0"/>
              </a:rPr>
              <a:t>                         </a:t>
            </a:r>
            <a:r>
              <a:rPr lang="el-GR" altLang="es-ES" sz="2400">
                <a:solidFill>
                  <a:srgbClr val="0000FF"/>
                </a:solidFill>
                <a:latin typeface="Dutch801 Rm BT" pitchFamily="18" charset="0"/>
                <a:ea typeface="DejaVu Serif Condensed" pitchFamily="18" charset="0"/>
                <a:cs typeface="DejaVu Sans Condensed" pitchFamily="34" charset="0"/>
              </a:rPr>
              <a:t>⇒ </a:t>
            </a:r>
            <a:r>
              <a:rPr lang="es-ES" altLang="es-ES" sz="2400">
                <a:solidFill>
                  <a:srgbClr val="0000FF"/>
                </a:solidFill>
                <a:latin typeface="Dutch801 Rm BT" pitchFamily="18" charset="0"/>
                <a:ea typeface="DejaVu Serif Condensed" pitchFamily="18" charset="0"/>
                <a:cs typeface="DejaVu Sans Condensed" pitchFamily="34" charset="0"/>
              </a:rPr>
              <a:t>                                                      </a:t>
            </a:r>
          </a:p>
          <a:p>
            <a:pPr eaLnBrk="0" hangingPunct="0">
              <a:spcBef>
                <a:spcPts val="1500"/>
              </a:spcBef>
              <a:buClrTx/>
              <a:buFontTx/>
              <a:buNone/>
            </a:pPr>
            <a:r>
              <a:rPr lang="es-ES" altLang="es-ES" sz="2400">
                <a:solidFill>
                  <a:srgbClr val="0000FF"/>
                </a:solidFill>
                <a:latin typeface="Dutch801 Rm BT" pitchFamily="18" charset="0"/>
                <a:ea typeface="DejaVu Serif Condensed" pitchFamily="18" charset="0"/>
                <a:cs typeface="DejaVu Sans Condensed" pitchFamily="34" charset="0"/>
              </a:rPr>
              <a:t>              </a:t>
            </a:r>
            <a:r>
              <a:rPr lang="el-GR" altLang="es-ES" sz="2400">
                <a:solidFill>
                  <a:srgbClr val="0000FF"/>
                </a:solidFill>
                <a:latin typeface="Dutch801 Rm BT" pitchFamily="18" charset="0"/>
                <a:ea typeface="DejaVu Serif Condensed" pitchFamily="18" charset="0"/>
                <a:cs typeface="DejaVu Sans Condensed" pitchFamily="34" charset="0"/>
              </a:rPr>
              <a:t>⇒ </a:t>
            </a:r>
            <a:r>
              <a:rPr lang="es-ES" altLang="es-ES" sz="2400">
                <a:solidFill>
                  <a:srgbClr val="0000FF"/>
                </a:solidFill>
                <a:latin typeface="Dutch801 Rm BT" pitchFamily="18" charset="0"/>
                <a:ea typeface="DejaVu Serif Condensed" pitchFamily="18" charset="0"/>
                <a:cs typeface="DejaVu Sans Condensed" pitchFamily="34" charset="0"/>
              </a:rPr>
              <a:t>               </a:t>
            </a:r>
            <a:endParaRPr lang="es-ES" altLang="es-ES" sz="2400" b="1">
              <a:solidFill>
                <a:srgbClr val="000000"/>
              </a:solidFill>
              <a:latin typeface="SMMedium" charset="0"/>
            </a:endParaRPr>
          </a:p>
        </p:txBody>
      </p:sp>
      <p:sp>
        <p:nvSpPr>
          <p:cNvPr id="16387" name="Text Box 1"/>
          <p:cNvSpPr txBox="1">
            <a:spLocks noChangeArrowheads="1"/>
          </p:cNvSpPr>
          <p:nvPr/>
        </p:nvSpPr>
        <p:spPr bwMode="auto">
          <a:xfrm>
            <a:off x="1692275" y="1628775"/>
            <a:ext cx="5975350" cy="1533525"/>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r>
              <a:rPr lang="es-ES" altLang="es-ES" sz="1400" b="1">
                <a:solidFill>
                  <a:srgbClr val="000000"/>
                </a:solidFill>
                <a:latin typeface="SMMedium" charset="0"/>
              </a:rPr>
              <a:t>                                                    </a:t>
            </a:r>
          </a:p>
          <a:p>
            <a:pPr algn="ctr" eaLnBrk="0" hangingPunct="0">
              <a:spcBef>
                <a:spcPts val="1500"/>
              </a:spcBef>
              <a:buClrTx/>
              <a:buFontTx/>
              <a:buNone/>
            </a:pPr>
            <a:r>
              <a:rPr lang="es-ES" altLang="es-ES" sz="1400" b="1">
                <a:solidFill>
                  <a:srgbClr val="000000"/>
                </a:solidFill>
                <a:latin typeface="SMMedium" charset="0"/>
              </a:rPr>
              <a:t>                                                                        </a:t>
            </a:r>
          </a:p>
          <a:p>
            <a:pPr algn="ctr" eaLnBrk="0" hangingPunct="0">
              <a:spcBef>
                <a:spcPts val="1500"/>
              </a:spcBef>
              <a:buClrTx/>
              <a:buFontTx/>
              <a:buNone/>
            </a:pPr>
            <a:r>
              <a:rPr lang="es-ES" altLang="es-ES" sz="1400" b="1">
                <a:solidFill>
                  <a:srgbClr val="000000"/>
                </a:solidFill>
                <a:latin typeface="SMMedium" charset="0"/>
              </a:rPr>
              <a:t>                                                                                             </a:t>
            </a:r>
          </a:p>
          <a:p>
            <a:pPr algn="ctr" eaLnBrk="0" hangingPunct="0">
              <a:spcBef>
                <a:spcPts val="1500"/>
              </a:spcBef>
              <a:buClrTx/>
              <a:buFontTx/>
              <a:buNone/>
            </a:pPr>
            <a:r>
              <a:rPr lang="es-ES" altLang="es-ES" sz="1400" b="1">
                <a:solidFill>
                  <a:srgbClr val="000000"/>
                </a:solidFill>
                <a:latin typeface="SMMedium" charset="0"/>
              </a:rPr>
              <a:t>                                                                 </a:t>
            </a:r>
          </a:p>
        </p:txBody>
      </p:sp>
      <p:graphicFrame>
        <p:nvGraphicFramePr>
          <p:cNvPr id="16388" name="1 Objeto"/>
          <p:cNvGraphicFramePr>
            <a:graphicFrameLocks noChangeAspect="1"/>
          </p:cNvGraphicFramePr>
          <p:nvPr/>
        </p:nvGraphicFramePr>
        <p:xfrm>
          <a:off x="2051050" y="2020888"/>
          <a:ext cx="3416300" cy="598487"/>
        </p:xfrm>
        <a:graphic>
          <a:graphicData uri="http://schemas.openxmlformats.org/presentationml/2006/ole">
            <mc:AlternateContent xmlns:mc="http://schemas.openxmlformats.org/markup-compatibility/2006">
              <mc:Choice xmlns:v="urn:schemas-microsoft-com:vml" Requires="v">
                <p:oleObj spid="_x0000_s16413" name="Ecuación" r:id="rId3" imgW="1651000" imgH="355600" progId="Equation.3">
                  <p:embed/>
                </p:oleObj>
              </mc:Choice>
              <mc:Fallback>
                <p:oleObj name="Ecuación" r:id="rId3" imgW="1651000" imgH="355600" progId="Equation.3">
                  <p:embed/>
                  <p:pic>
                    <p:nvPicPr>
                      <p:cNvPr id="0" name="1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20888"/>
                        <a:ext cx="34163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9" name="Text Box 1"/>
          <p:cNvSpPr txBox="1">
            <a:spLocks noChangeArrowheads="1"/>
          </p:cNvSpPr>
          <p:nvPr/>
        </p:nvSpPr>
        <p:spPr bwMode="auto">
          <a:xfrm>
            <a:off x="1547813" y="301625"/>
            <a:ext cx="5976937" cy="463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r>
              <a:rPr lang="es-ES" altLang="es-ES" sz="2400" b="1">
                <a:solidFill>
                  <a:srgbClr val="000000"/>
                </a:solidFill>
                <a:latin typeface="SMMedium" charset="0"/>
              </a:rPr>
              <a:t>MOVIMIENTO ARMÓNICO SIMPLE</a:t>
            </a:r>
          </a:p>
        </p:txBody>
      </p:sp>
      <p:graphicFrame>
        <p:nvGraphicFramePr>
          <p:cNvPr id="16390" name="4 Objeto"/>
          <p:cNvGraphicFramePr>
            <a:graphicFrameLocks noChangeAspect="1"/>
          </p:cNvGraphicFramePr>
          <p:nvPr/>
        </p:nvGraphicFramePr>
        <p:xfrm>
          <a:off x="2051050" y="2584450"/>
          <a:ext cx="3343275" cy="606425"/>
        </p:xfrm>
        <a:graphic>
          <a:graphicData uri="http://schemas.openxmlformats.org/presentationml/2006/ole">
            <mc:AlternateContent xmlns:mc="http://schemas.openxmlformats.org/markup-compatibility/2006">
              <mc:Choice xmlns:v="urn:schemas-microsoft-com:vml" Requires="v">
                <p:oleObj spid="_x0000_s16414" name="Ecuación" r:id="rId5" imgW="1765300" imgH="393700" progId="Equation.3">
                  <p:embed/>
                </p:oleObj>
              </mc:Choice>
              <mc:Fallback>
                <p:oleObj name="Ecuación" r:id="rId5" imgW="1765300" imgH="393700" progId="Equation.3">
                  <p:embed/>
                  <p:pic>
                    <p:nvPicPr>
                      <p:cNvPr id="0" name="4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2584450"/>
                        <a:ext cx="33432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1" name="7 Objeto"/>
          <p:cNvGraphicFramePr>
            <a:graphicFrameLocks noChangeAspect="1"/>
          </p:cNvGraphicFramePr>
          <p:nvPr/>
        </p:nvGraphicFramePr>
        <p:xfrm>
          <a:off x="2051050" y="1754188"/>
          <a:ext cx="2282825" cy="307975"/>
        </p:xfrm>
        <a:graphic>
          <a:graphicData uri="http://schemas.openxmlformats.org/presentationml/2006/ole">
            <mc:AlternateContent xmlns:mc="http://schemas.openxmlformats.org/markup-compatibility/2006">
              <mc:Choice xmlns:v="urn:schemas-microsoft-com:vml" Requires="v">
                <p:oleObj spid="_x0000_s16415" name="Ecuación" r:id="rId7" imgW="1384300" imgH="228600" progId="Equation.3">
                  <p:embed/>
                </p:oleObj>
              </mc:Choice>
              <mc:Fallback>
                <p:oleObj name="Ecuación" r:id="rId7" imgW="1384300" imgH="228600" progId="Equation.3">
                  <p:embed/>
                  <p:pic>
                    <p:nvPicPr>
                      <p:cNvPr id="0" name="7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1754188"/>
                        <a:ext cx="2282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2" name="Text Box 1"/>
          <p:cNvSpPr txBox="1">
            <a:spLocks noChangeArrowheads="1"/>
          </p:cNvSpPr>
          <p:nvPr/>
        </p:nvSpPr>
        <p:spPr bwMode="auto">
          <a:xfrm>
            <a:off x="1700213" y="1154113"/>
            <a:ext cx="5976937" cy="341312"/>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1600" b="1">
                <a:solidFill>
                  <a:srgbClr val="000000"/>
                </a:solidFill>
                <a:latin typeface="SMMedium" charset="0"/>
              </a:rPr>
              <a:t>Ecuaciones de movimiento</a:t>
            </a:r>
          </a:p>
        </p:txBody>
      </p:sp>
      <p:graphicFrame>
        <p:nvGraphicFramePr>
          <p:cNvPr id="16393" name="11 Objeto"/>
          <p:cNvGraphicFramePr>
            <a:graphicFrameLocks noChangeAspect="1"/>
          </p:cNvGraphicFramePr>
          <p:nvPr/>
        </p:nvGraphicFramePr>
        <p:xfrm>
          <a:off x="3606800" y="3933825"/>
          <a:ext cx="1397000" cy="514350"/>
        </p:xfrm>
        <a:graphic>
          <a:graphicData uri="http://schemas.openxmlformats.org/presentationml/2006/ole">
            <mc:AlternateContent xmlns:mc="http://schemas.openxmlformats.org/markup-compatibility/2006">
              <mc:Choice xmlns:v="urn:schemas-microsoft-com:vml" Requires="v">
                <p:oleObj spid="_x0000_s16416" name="Ecuación" r:id="rId9" imgW="647419" imgH="393529" progId="Equation.3">
                  <p:embed/>
                </p:oleObj>
              </mc:Choice>
              <mc:Fallback>
                <p:oleObj name="Ecuación" r:id="rId9" imgW="647419" imgH="393529" progId="Equation.3">
                  <p:embed/>
                  <p:pic>
                    <p:nvPicPr>
                      <p:cNvPr id="0" name="11 Objet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6800" y="3933825"/>
                        <a:ext cx="1397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4" name="Object 24"/>
          <p:cNvGraphicFramePr>
            <a:graphicFrameLocks noChangeAspect="1"/>
          </p:cNvGraphicFramePr>
          <p:nvPr/>
        </p:nvGraphicFramePr>
        <p:xfrm>
          <a:off x="1835150" y="4459288"/>
          <a:ext cx="673100" cy="554037"/>
        </p:xfrm>
        <a:graphic>
          <a:graphicData uri="http://schemas.openxmlformats.org/presentationml/2006/ole">
            <mc:AlternateContent xmlns:mc="http://schemas.openxmlformats.org/markup-compatibility/2006">
              <mc:Choice xmlns:v="urn:schemas-microsoft-com:vml" Requires="v">
                <p:oleObj spid="_x0000_s16417" name="Ecuación" r:id="rId11" imgW="558558" imgH="393529" progId="Equation.3">
                  <p:embed/>
                </p:oleObj>
              </mc:Choice>
              <mc:Fallback>
                <p:oleObj name="Ecuación" r:id="rId11" imgW="558558" imgH="393529"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4459288"/>
                        <a:ext cx="673100" cy="554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5" name="Object 27"/>
          <p:cNvGraphicFramePr>
            <a:graphicFrameLocks noChangeAspect="1"/>
          </p:cNvGraphicFramePr>
          <p:nvPr/>
        </p:nvGraphicFramePr>
        <p:xfrm>
          <a:off x="3419475" y="4430713"/>
          <a:ext cx="682625" cy="542925"/>
        </p:xfrm>
        <a:graphic>
          <a:graphicData uri="http://schemas.openxmlformats.org/presentationml/2006/ole">
            <mc:AlternateContent xmlns:mc="http://schemas.openxmlformats.org/markup-compatibility/2006">
              <mc:Choice xmlns:v="urn:schemas-microsoft-com:vml" Requires="v">
                <p:oleObj spid="_x0000_s16418" name="Ecuación" r:id="rId13" imgW="622030" imgH="393529" progId="Equation.3">
                  <p:embed/>
                </p:oleObj>
              </mc:Choice>
              <mc:Fallback>
                <p:oleObj name="Ecuación" r:id="rId13" imgW="622030" imgH="393529" progId="Equation.3">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9475" y="4430713"/>
                        <a:ext cx="682625" cy="542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6" name="21 Objeto"/>
          <p:cNvGraphicFramePr>
            <a:graphicFrameLocks noChangeAspect="1"/>
          </p:cNvGraphicFramePr>
          <p:nvPr/>
        </p:nvGraphicFramePr>
        <p:xfrm>
          <a:off x="1717675" y="3933825"/>
          <a:ext cx="1341438" cy="514350"/>
        </p:xfrm>
        <a:graphic>
          <a:graphicData uri="http://schemas.openxmlformats.org/presentationml/2006/ole">
            <mc:AlternateContent xmlns:mc="http://schemas.openxmlformats.org/markup-compatibility/2006">
              <mc:Choice xmlns:v="urn:schemas-microsoft-com:vml" Requires="v">
                <p:oleObj spid="_x0000_s16419" name="Ecuación" r:id="rId15" imgW="622030" imgH="393529" progId="Equation.3">
                  <p:embed/>
                </p:oleObj>
              </mc:Choice>
              <mc:Fallback>
                <p:oleObj name="Ecuación" r:id="rId15" imgW="622030" imgH="393529" progId="Equation.3">
                  <p:embed/>
                  <p:pic>
                    <p:nvPicPr>
                      <p:cNvPr id="0" name="21 Objet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17675" y="3933825"/>
                        <a:ext cx="13414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7" name="Object 22"/>
          <p:cNvGraphicFramePr>
            <a:graphicFrameLocks noChangeAspect="1"/>
          </p:cNvGraphicFramePr>
          <p:nvPr/>
        </p:nvGraphicFramePr>
        <p:xfrm>
          <a:off x="4792663" y="4581525"/>
          <a:ext cx="931862" cy="279400"/>
        </p:xfrm>
        <a:graphic>
          <a:graphicData uri="http://schemas.openxmlformats.org/presentationml/2006/ole">
            <mc:AlternateContent xmlns:mc="http://schemas.openxmlformats.org/markup-compatibility/2006">
              <mc:Choice xmlns:v="urn:schemas-microsoft-com:vml" Requires="v">
                <p:oleObj spid="_x0000_s16420" name="Ecuación" r:id="rId17" imgW="672808" imgH="203112" progId="Equation.3">
                  <p:embed/>
                </p:oleObj>
              </mc:Choice>
              <mc:Fallback>
                <p:oleObj name="Ecuación" r:id="rId17" imgW="672808" imgH="203112"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92663" y="4581525"/>
                        <a:ext cx="931862" cy="2794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8" name="Text Box 42"/>
          <p:cNvSpPr txBox="1">
            <a:spLocks noChangeArrowheads="1"/>
          </p:cNvSpPr>
          <p:nvPr/>
        </p:nvSpPr>
        <p:spPr bwMode="auto">
          <a:xfrm>
            <a:off x="755650" y="5537200"/>
            <a:ext cx="7920038" cy="341313"/>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b="1">
                <a:solidFill>
                  <a:srgbClr val="0000FF"/>
                </a:solidFill>
                <a:latin typeface="Arial" charset="0"/>
              </a:rPr>
              <a:t>Frecuencia angular </a:t>
            </a:r>
            <a:r>
              <a:rPr lang="es-ES" altLang="es-ES" sz="1600">
                <a:solidFill>
                  <a:srgbClr val="0000FF"/>
                </a:solidFill>
                <a:latin typeface="Arial" charset="0"/>
              </a:rPr>
              <a:t>o pulsación </a:t>
            </a:r>
            <a:r>
              <a:rPr lang="el-GR" altLang="es-ES" sz="1600" b="1">
                <a:solidFill>
                  <a:srgbClr val="0000FF"/>
                </a:solidFill>
                <a:latin typeface="Arial" charset="0"/>
                <a:cs typeface="Arial" charset="0"/>
              </a:rPr>
              <a:t>ω</a:t>
            </a:r>
            <a:r>
              <a:rPr lang="es-ES" altLang="es-ES" sz="1600">
                <a:solidFill>
                  <a:srgbClr val="0000FF"/>
                </a:solidFill>
                <a:latin typeface="Arial" charset="0"/>
                <a:cs typeface="Arial" charset="0"/>
              </a:rPr>
              <a:t> en rad/s</a:t>
            </a:r>
            <a:r>
              <a:rPr lang="es-ES" altLang="es-ES" sz="1600">
                <a:solidFill>
                  <a:srgbClr val="0000FF"/>
                </a:solidFill>
                <a:latin typeface="Arial" charset="0"/>
              </a:rPr>
              <a:t>: </a:t>
            </a:r>
            <a:r>
              <a:rPr lang="es-ES" altLang="es-ES" sz="1600">
                <a:solidFill>
                  <a:schemeClr val="bg1"/>
                </a:solidFill>
                <a:latin typeface="Arial" charset="0"/>
              </a:rPr>
              <a:t>Fase descrita en la unidad de tiempo.</a:t>
            </a:r>
          </a:p>
        </p:txBody>
      </p:sp>
      <p:sp>
        <p:nvSpPr>
          <p:cNvPr id="16399" name="Text Box 42"/>
          <p:cNvSpPr txBox="1">
            <a:spLocks noChangeArrowheads="1"/>
          </p:cNvSpPr>
          <p:nvPr/>
        </p:nvSpPr>
        <p:spPr bwMode="auto">
          <a:xfrm>
            <a:off x="755650" y="5989638"/>
            <a:ext cx="7777163" cy="463550"/>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b="1">
                <a:solidFill>
                  <a:srgbClr val="0000FF"/>
                </a:solidFill>
                <a:latin typeface="Arial" charset="0"/>
              </a:rPr>
              <a:t>Frecuencia f</a:t>
            </a:r>
            <a:r>
              <a:rPr lang="es-ES" altLang="es-ES" sz="1600">
                <a:solidFill>
                  <a:srgbClr val="0000FF"/>
                </a:solidFill>
                <a:latin typeface="Arial" charset="0"/>
              </a:rPr>
              <a:t> o </a:t>
            </a:r>
            <a:r>
              <a:rPr lang="el-GR" altLang="es-ES" sz="2400">
                <a:solidFill>
                  <a:srgbClr val="0000FF"/>
                </a:solidFill>
                <a:latin typeface="Garamond" pitchFamily="18" charset="0"/>
                <a:ea typeface="DejaVu Serif Condensed" pitchFamily="18" charset="0"/>
                <a:cs typeface="DejaVu Sans Condensed" pitchFamily="34" charset="0"/>
              </a:rPr>
              <a:t>ν</a:t>
            </a:r>
            <a:r>
              <a:rPr lang="es-ES" altLang="es-ES" sz="2400">
                <a:solidFill>
                  <a:srgbClr val="0000FF"/>
                </a:solidFill>
                <a:latin typeface="Garamond" pitchFamily="18" charset="0"/>
                <a:ea typeface="DejaVu Serif Condensed" pitchFamily="18" charset="0"/>
                <a:cs typeface="DejaVu Sans Condensed" pitchFamily="34" charset="0"/>
              </a:rPr>
              <a:t> </a:t>
            </a:r>
            <a:r>
              <a:rPr lang="es-ES" altLang="es-ES" sz="1600">
                <a:solidFill>
                  <a:srgbClr val="0000FF"/>
                </a:solidFill>
                <a:latin typeface="Arial" charset="0"/>
              </a:rPr>
              <a:t>en Hz: </a:t>
            </a:r>
            <a:r>
              <a:rPr lang="es-ES" altLang="es-ES" sz="1600">
                <a:solidFill>
                  <a:schemeClr val="bg1"/>
                </a:solidFill>
                <a:latin typeface="Arial" charset="0"/>
              </a:rPr>
              <a:t> Número de oscilaciones en la unidad de tiempo.</a:t>
            </a:r>
          </a:p>
        </p:txBody>
      </p:sp>
      <p:sp>
        <p:nvSpPr>
          <p:cNvPr id="16400" name="Text Box 42"/>
          <p:cNvSpPr txBox="1">
            <a:spLocks noChangeArrowheads="1"/>
          </p:cNvSpPr>
          <p:nvPr/>
        </p:nvSpPr>
        <p:spPr bwMode="auto">
          <a:xfrm>
            <a:off x="755650" y="5084763"/>
            <a:ext cx="7777163" cy="341312"/>
          </a:xfrm>
          <a:prstGeom prst="rect">
            <a:avLst/>
          </a:prstGeom>
          <a:solidFill>
            <a:srgbClr val="FFCC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b="1">
                <a:solidFill>
                  <a:srgbClr val="0000FF"/>
                </a:solidFill>
                <a:latin typeface="Arial" charset="0"/>
              </a:rPr>
              <a:t>Periodo T</a:t>
            </a:r>
            <a:r>
              <a:rPr lang="es-ES" altLang="es-ES" sz="1600">
                <a:solidFill>
                  <a:srgbClr val="0000FF"/>
                </a:solidFill>
                <a:latin typeface="Arial" charset="0"/>
              </a:rPr>
              <a:t> en s: </a:t>
            </a:r>
            <a:r>
              <a:rPr lang="es-ES" altLang="es-ES" sz="1600">
                <a:solidFill>
                  <a:schemeClr val="bg1"/>
                </a:solidFill>
                <a:latin typeface="Arial" charset="0"/>
              </a:rPr>
              <a:t>Tiempo que tarda el móvil en dar una oscilación.</a:t>
            </a:r>
          </a:p>
        </p:txBody>
      </p:sp>
      <p:sp>
        <p:nvSpPr>
          <p:cNvPr id="18" name="3 Marcador de número de diapositiva"/>
          <p:cNvSpPr>
            <a:spLocks noGrp="1"/>
          </p:cNvSpPr>
          <p:nvPr>
            <p:ph type="sldNum" sz="quarter" idx="12"/>
          </p:nvPr>
        </p:nvSpPr>
        <p:spPr>
          <a:xfrm>
            <a:off x="8604250" y="6453188"/>
            <a:ext cx="463550" cy="273050"/>
          </a:xfrm>
        </p:spPr>
        <p:txBody>
          <a:bodyPr/>
          <a:lstStyle/>
          <a:p>
            <a:pPr>
              <a:defRPr/>
            </a:pPr>
            <a:fld id="{FC643694-FE1B-431A-B966-B9B12A7DFF4D}" type="slidenum">
              <a:rPr lang="es-ES" altLang="es-ES"/>
              <a:pPr>
                <a:defRPr/>
              </a:pPr>
              <a:t>6</a:t>
            </a:fld>
            <a:endParaRPr lang="es-ES" altLang="es-ES"/>
          </a:p>
        </p:txBody>
      </p:sp>
      <p:sp>
        <p:nvSpPr>
          <p:cNvPr id="16402" name="3 CuadroTexto"/>
          <p:cNvSpPr txBox="1">
            <a:spLocks noChangeArrowheads="1"/>
          </p:cNvSpPr>
          <p:nvPr/>
        </p:nvSpPr>
        <p:spPr bwMode="auto">
          <a:xfrm>
            <a:off x="5292725" y="1700213"/>
            <a:ext cx="172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ts val="1500"/>
              </a:spcBef>
              <a:buClrTx/>
            </a:pPr>
            <a:r>
              <a:rPr lang="es-ES" altLang="es-ES" sz="1400" b="1">
                <a:solidFill>
                  <a:srgbClr val="000000"/>
                </a:solidFill>
                <a:latin typeface="SMMedium" charset="0"/>
              </a:rPr>
              <a:t>Elongación</a:t>
            </a:r>
          </a:p>
        </p:txBody>
      </p:sp>
      <p:sp>
        <p:nvSpPr>
          <p:cNvPr id="16403" name="5 CuadroTexto"/>
          <p:cNvSpPr txBox="1">
            <a:spLocks noChangeArrowheads="1"/>
          </p:cNvSpPr>
          <p:nvPr/>
        </p:nvSpPr>
        <p:spPr bwMode="auto">
          <a:xfrm>
            <a:off x="5554663" y="2205038"/>
            <a:ext cx="2159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sz="1400" b="1">
                <a:solidFill>
                  <a:srgbClr val="000000"/>
                </a:solidFill>
                <a:latin typeface="SMMedium" charset="0"/>
              </a:rPr>
              <a:t>Velocidad de vibración</a:t>
            </a:r>
            <a:endParaRPr lang="es-ES" altLang="es-ES" sz="1400"/>
          </a:p>
        </p:txBody>
      </p:sp>
      <p:sp>
        <p:nvSpPr>
          <p:cNvPr id="16404" name="20 CuadroTexto"/>
          <p:cNvSpPr txBox="1">
            <a:spLocks noChangeArrowheads="1"/>
          </p:cNvSpPr>
          <p:nvPr/>
        </p:nvSpPr>
        <p:spPr bwMode="auto">
          <a:xfrm>
            <a:off x="5651500" y="2760663"/>
            <a:ext cx="150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altLang="es-ES" sz="1400" b="1">
                <a:solidFill>
                  <a:srgbClr val="000000"/>
                </a:solidFill>
                <a:latin typeface="SMMedium" charset="0"/>
              </a:rPr>
              <a:t>Aceleración</a:t>
            </a:r>
            <a:endParaRPr lang="es-ES" altLang="es-ES" sz="1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1692275" y="4508500"/>
            <a:ext cx="5975350" cy="1125538"/>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17411" name="Text Box 1"/>
          <p:cNvSpPr txBox="1">
            <a:spLocks noChangeArrowheads="1"/>
          </p:cNvSpPr>
          <p:nvPr/>
        </p:nvSpPr>
        <p:spPr bwMode="auto">
          <a:xfrm>
            <a:off x="1616075" y="1903413"/>
            <a:ext cx="5975350" cy="1533525"/>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49" name="3 Marcador de número de diapositiva"/>
          <p:cNvSpPr>
            <a:spLocks noGrp="1"/>
          </p:cNvSpPr>
          <p:nvPr>
            <p:ph type="sldNum" sz="quarter" idx="12"/>
          </p:nvPr>
        </p:nvSpPr>
        <p:spPr/>
        <p:txBody>
          <a:bodyPr/>
          <a:lstStyle/>
          <a:p>
            <a:pPr>
              <a:defRPr/>
            </a:pPr>
            <a:fld id="{11512755-51B6-49FB-9705-4250CB73E146}" type="slidenum">
              <a:rPr lang="es-ES" altLang="es-ES"/>
              <a:pPr>
                <a:defRPr/>
              </a:pPr>
              <a:t>7</a:t>
            </a:fld>
            <a:endParaRPr lang="es-ES" altLang="es-ES" dirty="0"/>
          </a:p>
        </p:txBody>
      </p:sp>
      <p:sp>
        <p:nvSpPr>
          <p:cNvPr id="17413" name="Text Box 8"/>
          <p:cNvSpPr txBox="1">
            <a:spLocks noChangeArrowheads="1"/>
          </p:cNvSpPr>
          <p:nvPr/>
        </p:nvSpPr>
        <p:spPr bwMode="auto">
          <a:xfrm>
            <a:off x="1841500" y="2393950"/>
            <a:ext cx="2122488" cy="341313"/>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00"/>
                </a:solidFill>
                <a:latin typeface="Arial" charset="0"/>
              </a:rPr>
              <a:t>sen</a:t>
            </a:r>
            <a:r>
              <a:rPr lang="es-ES" altLang="es-ES" sz="1600" baseline="30000">
                <a:solidFill>
                  <a:srgbClr val="000000"/>
                </a:solidFill>
                <a:latin typeface="Arial" charset="0"/>
              </a:rPr>
              <a:t>2</a:t>
            </a:r>
            <a:r>
              <a:rPr lang="el-GR" altLang="es-ES" sz="1600">
                <a:solidFill>
                  <a:srgbClr val="000000"/>
                </a:solidFill>
                <a:latin typeface="Arial" charset="0"/>
              </a:rPr>
              <a:t>φ</a:t>
            </a:r>
            <a:r>
              <a:rPr lang="es-ES" altLang="es-ES" sz="1600">
                <a:solidFill>
                  <a:srgbClr val="000000"/>
                </a:solidFill>
                <a:latin typeface="Arial" charset="0"/>
              </a:rPr>
              <a:t>+ cos</a:t>
            </a:r>
            <a:r>
              <a:rPr lang="es-ES" altLang="es-ES" sz="1600" baseline="30000">
                <a:solidFill>
                  <a:srgbClr val="000000"/>
                </a:solidFill>
                <a:latin typeface="Arial" charset="0"/>
              </a:rPr>
              <a:t>2</a:t>
            </a:r>
            <a:r>
              <a:rPr lang="el-GR" altLang="es-ES" sz="1600">
                <a:solidFill>
                  <a:srgbClr val="000000"/>
                </a:solidFill>
                <a:latin typeface="Arial" charset="0"/>
              </a:rPr>
              <a:t>φ </a:t>
            </a:r>
            <a:r>
              <a:rPr lang="es-ES" altLang="es-ES" sz="1600">
                <a:solidFill>
                  <a:srgbClr val="000000"/>
                </a:solidFill>
                <a:latin typeface="Arial" charset="0"/>
              </a:rPr>
              <a:t>= 1 </a:t>
            </a:r>
            <a:r>
              <a:rPr lang="es-ES" altLang="es-ES" sz="1600">
                <a:solidFill>
                  <a:srgbClr val="000000"/>
                </a:solidFill>
                <a:latin typeface="Symbol" pitchFamily="16" charset="2"/>
              </a:rPr>
              <a:t></a:t>
            </a:r>
          </a:p>
        </p:txBody>
      </p:sp>
      <p:grpSp>
        <p:nvGrpSpPr>
          <p:cNvPr id="17414" name="Group 9"/>
          <p:cNvGrpSpPr>
            <a:grpSpLocks/>
          </p:cNvGrpSpPr>
          <p:nvPr/>
        </p:nvGrpSpPr>
        <p:grpSpPr bwMode="auto">
          <a:xfrm>
            <a:off x="4500563" y="2400300"/>
            <a:ext cx="2822575" cy="381000"/>
            <a:chOff x="2537" y="1575"/>
            <a:chExt cx="1367" cy="145"/>
          </a:xfrm>
        </p:grpSpPr>
        <p:sp>
          <p:nvSpPr>
            <p:cNvPr id="17430" name="Text Box 10"/>
            <p:cNvSpPr txBox="1">
              <a:spLocks noChangeArrowheads="1"/>
            </p:cNvSpPr>
            <p:nvPr/>
          </p:nvSpPr>
          <p:spPr bwMode="auto">
            <a:xfrm>
              <a:off x="2537" y="1575"/>
              <a:ext cx="1340" cy="130"/>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endParaRPr lang="es-ES" altLang="es-ES" sz="1600">
                <a:solidFill>
                  <a:srgbClr val="000000"/>
                </a:solidFill>
                <a:latin typeface="Arial" charset="0"/>
              </a:endParaRPr>
            </a:p>
          </p:txBody>
        </p:sp>
        <p:graphicFrame>
          <p:nvGraphicFramePr>
            <p:cNvPr id="17431" name="Object 11"/>
            <p:cNvGraphicFramePr>
              <a:graphicFrameLocks noChangeAspect="1"/>
            </p:cNvGraphicFramePr>
            <p:nvPr/>
          </p:nvGraphicFramePr>
          <p:xfrm>
            <a:off x="2537" y="1581"/>
            <a:ext cx="1367" cy="139"/>
          </p:xfrm>
          <a:graphic>
            <a:graphicData uri="http://schemas.openxmlformats.org/presentationml/2006/ole">
              <mc:AlternateContent xmlns:mc="http://schemas.openxmlformats.org/markup-compatibility/2006">
                <mc:Choice xmlns:v="urn:schemas-microsoft-com:vml" Requires="v">
                  <p:oleObj spid="_x0000_s17441" name="Ecuación" r:id="rId4" imgW="2324100" imgH="292100" progId="Equation.3">
                    <p:embed/>
                  </p:oleObj>
                </mc:Choice>
                <mc:Fallback>
                  <p:oleObj name="Ecuación" r:id="rId4" imgW="2324100" imgH="29210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7" y="1581"/>
                          <a:ext cx="136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7415" name="2 Objeto"/>
          <p:cNvGraphicFramePr>
            <a:graphicFrameLocks noChangeAspect="1"/>
          </p:cNvGraphicFramePr>
          <p:nvPr/>
        </p:nvGraphicFramePr>
        <p:xfrm>
          <a:off x="2206625" y="2932113"/>
          <a:ext cx="4813300" cy="388937"/>
        </p:xfrm>
        <a:graphic>
          <a:graphicData uri="http://schemas.openxmlformats.org/presentationml/2006/ole">
            <mc:AlternateContent xmlns:mc="http://schemas.openxmlformats.org/markup-compatibility/2006">
              <mc:Choice xmlns:v="urn:schemas-microsoft-com:vml" Requires="v">
                <p:oleObj spid="_x0000_s17442" name="Ecuación" r:id="rId6" imgW="3467100" imgH="279400" progId="Equation.3">
                  <p:embed/>
                </p:oleObj>
              </mc:Choice>
              <mc:Fallback>
                <p:oleObj name="Ecuación" r:id="rId6" imgW="3467100" imgH="279400" progId="Equation.3">
                  <p:embed/>
                  <p:pic>
                    <p:nvPicPr>
                      <p:cNvPr id="0" name="2 Obje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6625" y="2932113"/>
                        <a:ext cx="481330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416" name="Group 16"/>
          <p:cNvGrpSpPr>
            <a:grpSpLocks/>
          </p:cNvGrpSpPr>
          <p:nvPr/>
        </p:nvGrpSpPr>
        <p:grpSpPr bwMode="auto">
          <a:xfrm>
            <a:off x="3132138" y="3644900"/>
            <a:ext cx="2154237" cy="760413"/>
            <a:chOff x="3624" y="2704"/>
            <a:chExt cx="1031" cy="343"/>
          </a:xfrm>
        </p:grpSpPr>
        <p:sp>
          <p:nvSpPr>
            <p:cNvPr id="17428" name="Rectangle 17"/>
            <p:cNvSpPr>
              <a:spLocks noChangeArrowheads="1"/>
            </p:cNvSpPr>
            <p:nvPr/>
          </p:nvSpPr>
          <p:spPr bwMode="auto">
            <a:xfrm>
              <a:off x="3624" y="2704"/>
              <a:ext cx="1031" cy="343"/>
            </a:xfrm>
            <a:prstGeom prst="rect">
              <a:avLst/>
            </a:prstGeom>
            <a:solidFill>
              <a:srgbClr val="CC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17429" name="Object 18"/>
            <p:cNvGraphicFramePr>
              <a:graphicFrameLocks noChangeAspect="1"/>
            </p:cNvGraphicFramePr>
            <p:nvPr/>
          </p:nvGraphicFramePr>
          <p:xfrm>
            <a:off x="3712" y="2781"/>
            <a:ext cx="855" cy="190"/>
          </p:xfrm>
          <a:graphic>
            <a:graphicData uri="http://schemas.openxmlformats.org/presentationml/2006/ole">
              <mc:AlternateContent xmlns:mc="http://schemas.openxmlformats.org/markup-compatibility/2006">
                <mc:Choice xmlns:v="urn:schemas-microsoft-com:vml" Requires="v">
                  <p:oleObj spid="_x0000_s17443" name="Ecuación" r:id="rId8" imgW="1358310" imgH="304668" progId="Equation.3">
                    <p:embed/>
                  </p:oleObj>
                </mc:Choice>
                <mc:Fallback>
                  <p:oleObj name="Ecuación" r:id="rId8" imgW="1358310" imgH="304668"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2" y="2781"/>
                          <a:ext cx="855" cy="1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417" name="Text Box 1"/>
          <p:cNvSpPr txBox="1">
            <a:spLocks noChangeArrowheads="1"/>
          </p:cNvSpPr>
          <p:nvPr/>
        </p:nvSpPr>
        <p:spPr bwMode="auto">
          <a:xfrm>
            <a:off x="1547813" y="301625"/>
            <a:ext cx="5976937" cy="463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r>
              <a:rPr lang="es-ES" altLang="es-ES" sz="2400" b="1">
                <a:solidFill>
                  <a:srgbClr val="000000"/>
                </a:solidFill>
                <a:latin typeface="SMMedium" charset="0"/>
              </a:rPr>
              <a:t>MOVIMIENTO ARMÓNICO SIMPLE</a:t>
            </a:r>
          </a:p>
        </p:txBody>
      </p:sp>
      <p:sp>
        <p:nvSpPr>
          <p:cNvPr id="17418" name="Text Box 1"/>
          <p:cNvSpPr txBox="1">
            <a:spLocks noChangeArrowheads="1"/>
          </p:cNvSpPr>
          <p:nvPr/>
        </p:nvSpPr>
        <p:spPr bwMode="auto">
          <a:xfrm>
            <a:off x="1619250" y="1258888"/>
            <a:ext cx="5976938" cy="339725"/>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500"/>
              </a:spcBef>
              <a:buClrTx/>
              <a:buFontTx/>
              <a:buNone/>
            </a:pPr>
            <a:r>
              <a:rPr lang="es-ES" altLang="es-ES" sz="1600" b="1">
                <a:solidFill>
                  <a:srgbClr val="000000"/>
                </a:solidFill>
                <a:latin typeface="SMMedium" charset="0"/>
              </a:rPr>
              <a:t>Relación entre las magnitudes cinemáticas:</a:t>
            </a:r>
          </a:p>
        </p:txBody>
      </p:sp>
      <p:graphicFrame>
        <p:nvGraphicFramePr>
          <p:cNvPr id="17419" name="1 Objeto"/>
          <p:cNvGraphicFramePr>
            <a:graphicFrameLocks noChangeAspect="1"/>
          </p:cNvGraphicFramePr>
          <p:nvPr/>
        </p:nvGraphicFramePr>
        <p:xfrm>
          <a:off x="1763713" y="1974850"/>
          <a:ext cx="2368550" cy="322263"/>
        </p:xfrm>
        <a:graphic>
          <a:graphicData uri="http://schemas.openxmlformats.org/presentationml/2006/ole">
            <mc:AlternateContent xmlns:mc="http://schemas.openxmlformats.org/markup-compatibility/2006">
              <mc:Choice xmlns:v="urn:schemas-microsoft-com:vml" Requires="v">
                <p:oleObj spid="_x0000_s17444" name="Ecuación" r:id="rId10" imgW="1371600" imgH="228600" progId="Equation.3">
                  <p:embed/>
                </p:oleObj>
              </mc:Choice>
              <mc:Fallback>
                <p:oleObj name="Ecuación" r:id="rId10" imgW="1371600" imgH="228600" progId="Equation.3">
                  <p:embed/>
                  <p:pic>
                    <p:nvPicPr>
                      <p:cNvPr id="0" name="1 Objet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3713" y="1974850"/>
                        <a:ext cx="23685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0" name="3 Objeto"/>
          <p:cNvGraphicFramePr>
            <a:graphicFrameLocks noChangeAspect="1"/>
          </p:cNvGraphicFramePr>
          <p:nvPr/>
        </p:nvGraphicFramePr>
        <p:xfrm>
          <a:off x="4686300" y="1989138"/>
          <a:ext cx="2620963" cy="327025"/>
        </p:xfrm>
        <a:graphic>
          <a:graphicData uri="http://schemas.openxmlformats.org/presentationml/2006/ole">
            <mc:AlternateContent xmlns:mc="http://schemas.openxmlformats.org/markup-compatibility/2006">
              <mc:Choice xmlns:v="urn:schemas-microsoft-com:vml" Requires="v">
                <p:oleObj spid="_x0000_s17445" name="Ecuación" r:id="rId12" imgW="1574800" imgH="241300" progId="Equation.3">
                  <p:embed/>
                </p:oleObj>
              </mc:Choice>
              <mc:Fallback>
                <p:oleObj name="Ecuación" r:id="rId12" imgW="1574800" imgH="241300" progId="Equation.3">
                  <p:embed/>
                  <p:pic>
                    <p:nvPicPr>
                      <p:cNvPr id="0" name="3 Objet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6300" y="1989138"/>
                        <a:ext cx="26209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1" name="4 Objeto"/>
          <p:cNvGraphicFramePr>
            <a:graphicFrameLocks noChangeAspect="1"/>
          </p:cNvGraphicFramePr>
          <p:nvPr/>
        </p:nvGraphicFramePr>
        <p:xfrm>
          <a:off x="1814513" y="4652963"/>
          <a:ext cx="2368550" cy="322262"/>
        </p:xfrm>
        <a:graphic>
          <a:graphicData uri="http://schemas.openxmlformats.org/presentationml/2006/ole">
            <mc:AlternateContent xmlns:mc="http://schemas.openxmlformats.org/markup-compatibility/2006">
              <mc:Choice xmlns:v="urn:schemas-microsoft-com:vml" Requires="v">
                <p:oleObj spid="_x0000_s17446" name="Ecuación" r:id="rId14" imgW="1371600" imgH="228600" progId="Equation.3">
                  <p:embed/>
                </p:oleObj>
              </mc:Choice>
              <mc:Fallback>
                <p:oleObj name="Ecuación" r:id="rId14" imgW="1371600" imgH="228600" progId="Equation.3">
                  <p:embed/>
                  <p:pic>
                    <p:nvPicPr>
                      <p:cNvPr id="0" name="4 Objet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14513" y="4652963"/>
                        <a:ext cx="23685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2" name="5 Objeto"/>
          <p:cNvGraphicFramePr>
            <a:graphicFrameLocks noChangeAspect="1"/>
          </p:cNvGraphicFramePr>
          <p:nvPr/>
        </p:nvGraphicFramePr>
        <p:xfrm>
          <a:off x="4787900" y="4652963"/>
          <a:ext cx="2538413" cy="306387"/>
        </p:xfrm>
        <a:graphic>
          <a:graphicData uri="http://schemas.openxmlformats.org/presentationml/2006/ole">
            <mc:AlternateContent xmlns:mc="http://schemas.openxmlformats.org/markup-compatibility/2006">
              <mc:Choice xmlns:v="urn:schemas-microsoft-com:vml" Requires="v">
                <p:oleObj spid="_x0000_s17447" name="Ecuación" r:id="rId15" imgW="1625600" imgH="241300" progId="Equation.3">
                  <p:embed/>
                </p:oleObj>
              </mc:Choice>
              <mc:Fallback>
                <p:oleObj name="Ecuación" r:id="rId15" imgW="1625600" imgH="241300" progId="Equation.3">
                  <p:embed/>
                  <p:pic>
                    <p:nvPicPr>
                      <p:cNvPr id="0" name="5 Objet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7900" y="4652963"/>
                        <a:ext cx="25384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3" name="6 Objeto"/>
          <p:cNvGraphicFramePr>
            <a:graphicFrameLocks noChangeAspect="1"/>
          </p:cNvGraphicFramePr>
          <p:nvPr/>
        </p:nvGraphicFramePr>
        <p:xfrm>
          <a:off x="1754188" y="5084763"/>
          <a:ext cx="2557462" cy="306387"/>
        </p:xfrm>
        <a:graphic>
          <a:graphicData uri="http://schemas.openxmlformats.org/presentationml/2006/ole">
            <mc:AlternateContent xmlns:mc="http://schemas.openxmlformats.org/markup-compatibility/2006">
              <mc:Choice xmlns:v="urn:schemas-microsoft-com:vml" Requires="v">
                <p:oleObj spid="_x0000_s17448" name="Ecuación" r:id="rId17" imgW="1638300" imgH="241300" progId="Equation.3">
                  <p:embed/>
                </p:oleObj>
              </mc:Choice>
              <mc:Fallback>
                <p:oleObj name="Ecuación" r:id="rId17" imgW="1638300" imgH="241300" progId="Equation.3">
                  <p:embed/>
                  <p:pic>
                    <p:nvPicPr>
                      <p:cNvPr id="0" name="6 Objet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54188" y="5084763"/>
                        <a:ext cx="25574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424" name="Group 16"/>
          <p:cNvGrpSpPr>
            <a:grpSpLocks/>
          </p:cNvGrpSpPr>
          <p:nvPr/>
        </p:nvGrpSpPr>
        <p:grpSpPr bwMode="auto">
          <a:xfrm>
            <a:off x="4681538" y="5013325"/>
            <a:ext cx="1474787" cy="576263"/>
            <a:chOff x="3624" y="2704"/>
            <a:chExt cx="706" cy="260"/>
          </a:xfrm>
        </p:grpSpPr>
        <p:sp>
          <p:nvSpPr>
            <p:cNvPr id="17426" name="Rectangle 17"/>
            <p:cNvSpPr>
              <a:spLocks noChangeArrowheads="1"/>
            </p:cNvSpPr>
            <p:nvPr/>
          </p:nvSpPr>
          <p:spPr bwMode="auto">
            <a:xfrm>
              <a:off x="3624" y="2704"/>
              <a:ext cx="706" cy="260"/>
            </a:xfrm>
            <a:prstGeom prst="rect">
              <a:avLst/>
            </a:prstGeom>
            <a:solidFill>
              <a:srgbClr val="CCFF3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p>
          </p:txBody>
        </p:sp>
        <p:graphicFrame>
          <p:nvGraphicFramePr>
            <p:cNvPr id="17427" name="Object 18"/>
            <p:cNvGraphicFramePr>
              <a:graphicFrameLocks noChangeAspect="1"/>
            </p:cNvGraphicFramePr>
            <p:nvPr/>
          </p:nvGraphicFramePr>
          <p:xfrm>
            <a:off x="3710" y="2756"/>
            <a:ext cx="536" cy="143"/>
          </p:xfrm>
          <a:graphic>
            <a:graphicData uri="http://schemas.openxmlformats.org/presentationml/2006/ole">
              <mc:AlternateContent xmlns:mc="http://schemas.openxmlformats.org/markup-compatibility/2006">
                <mc:Choice xmlns:v="urn:schemas-microsoft-com:vml" Requires="v">
                  <p:oleObj spid="_x0000_s17449" name="Ecuación" r:id="rId19" imgW="850900" imgH="228600" progId="Equation.3">
                    <p:embed/>
                  </p:oleObj>
                </mc:Choice>
                <mc:Fallback>
                  <p:oleObj name="Ecuación" r:id="rId19" imgW="850900" imgH="228600"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10" y="2756"/>
                          <a:ext cx="536" cy="1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 name="Text Box 1"/>
          <p:cNvSpPr txBox="1">
            <a:spLocks noRot="1" noChangeAspect="1" noMove="1" noResize="1" noEditPoints="1" noAdjustHandles="1" noChangeArrowheads="1" noChangeShapeType="1" noTextEdit="1"/>
          </p:cNvSpPr>
          <p:nvPr/>
        </p:nvSpPr>
        <p:spPr bwMode="auto">
          <a:xfrm>
            <a:off x="1691680" y="5915885"/>
            <a:ext cx="5975350" cy="525401"/>
          </a:xfrm>
          <a:prstGeom prst="rect">
            <a:avLst/>
          </a:prstGeom>
          <a:blipFill rotWithShape="1">
            <a:blip r:embed="rId21"/>
            <a:stretch>
              <a:fillRect l="-302"/>
            </a:stretch>
          </a:blip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a:lstStyle/>
          <a:p>
            <a:pPr>
              <a:defRPr/>
            </a:pPr>
            <a:r>
              <a:rPr lang="es-ES">
                <a:noFill/>
              </a:rPr>
              <a:t> </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827088" y="4630738"/>
            <a:ext cx="2520950" cy="717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18435" name="Text Box 1"/>
          <p:cNvSpPr txBox="1">
            <a:spLocks noChangeArrowheads="1"/>
          </p:cNvSpPr>
          <p:nvPr/>
        </p:nvSpPr>
        <p:spPr bwMode="auto">
          <a:xfrm>
            <a:off x="698500" y="3201988"/>
            <a:ext cx="4265613" cy="717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18436" name="Text Box 1"/>
          <p:cNvSpPr txBox="1">
            <a:spLocks noChangeArrowheads="1"/>
          </p:cNvSpPr>
          <p:nvPr/>
        </p:nvSpPr>
        <p:spPr bwMode="auto">
          <a:xfrm>
            <a:off x="684213" y="1630363"/>
            <a:ext cx="4264025" cy="719137"/>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11" name="3 Marcador de número de diapositiva"/>
          <p:cNvSpPr>
            <a:spLocks noGrp="1"/>
          </p:cNvSpPr>
          <p:nvPr>
            <p:ph type="sldNum" sz="quarter" idx="12"/>
          </p:nvPr>
        </p:nvSpPr>
        <p:spPr/>
        <p:txBody>
          <a:bodyPr/>
          <a:lstStyle/>
          <a:p>
            <a:pPr>
              <a:defRPr/>
            </a:pPr>
            <a:fld id="{69A67452-EA9D-4400-A4C3-111E0F45903E}" type="slidenum">
              <a:rPr lang="es-ES" altLang="es-ES"/>
              <a:pPr>
                <a:defRPr/>
              </a:pPr>
              <a:t>8</a:t>
            </a:fld>
            <a:endParaRPr lang="es-ES" altLang="es-ES"/>
          </a:p>
        </p:txBody>
      </p:sp>
      <p:sp>
        <p:nvSpPr>
          <p:cNvPr id="18438" name="Text Box 1"/>
          <p:cNvSpPr txBox="1">
            <a:spLocks noChangeArrowheads="1"/>
          </p:cNvSpPr>
          <p:nvPr/>
        </p:nvSpPr>
        <p:spPr bwMode="auto">
          <a:xfrm>
            <a:off x="539750" y="1147763"/>
            <a:ext cx="4408488" cy="336550"/>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a:solidFill>
                  <a:srgbClr val="000000"/>
                </a:solidFill>
                <a:latin typeface="Arial" charset="0"/>
              </a:rPr>
              <a:t>Aplicando la definición de energía cinética: </a:t>
            </a:r>
          </a:p>
        </p:txBody>
      </p:sp>
      <p:graphicFrame>
        <p:nvGraphicFramePr>
          <p:cNvPr id="18439" name="Object 2"/>
          <p:cNvGraphicFramePr>
            <a:graphicFrameLocks noChangeAspect="1"/>
          </p:cNvGraphicFramePr>
          <p:nvPr/>
        </p:nvGraphicFramePr>
        <p:xfrm>
          <a:off x="877888" y="1774825"/>
          <a:ext cx="3875087" cy="547688"/>
        </p:xfrm>
        <a:graphic>
          <a:graphicData uri="http://schemas.openxmlformats.org/presentationml/2006/ole">
            <mc:AlternateContent xmlns:mc="http://schemas.openxmlformats.org/markup-compatibility/2006">
              <mc:Choice xmlns:v="urn:schemas-microsoft-com:vml" Requires="v">
                <p:oleObj spid="_x0000_s18454" name="Ecuación" r:id="rId5" imgW="2311400" imgH="342900" progId="Equation.3">
                  <p:embed/>
                </p:oleObj>
              </mc:Choice>
              <mc:Fallback>
                <p:oleObj name="Ecuación" r:id="rId5" imgW="2311400" imgH="3429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888" y="1774825"/>
                        <a:ext cx="387508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0" name="Text Box 3"/>
          <p:cNvSpPr txBox="1">
            <a:spLocks noChangeArrowheads="1"/>
          </p:cNvSpPr>
          <p:nvPr/>
        </p:nvSpPr>
        <p:spPr bwMode="auto">
          <a:xfrm>
            <a:off x="468313" y="2660650"/>
            <a:ext cx="4154487" cy="336550"/>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a:solidFill>
                  <a:srgbClr val="000000"/>
                </a:solidFill>
                <a:latin typeface="Arial" charset="0"/>
              </a:rPr>
              <a:t>Por las relaciones trigonométricas: </a:t>
            </a:r>
          </a:p>
        </p:txBody>
      </p:sp>
      <p:graphicFrame>
        <p:nvGraphicFramePr>
          <p:cNvPr id="18441" name="Object 4"/>
          <p:cNvGraphicFramePr>
            <a:graphicFrameLocks noChangeAspect="1"/>
          </p:cNvGraphicFramePr>
          <p:nvPr/>
        </p:nvGraphicFramePr>
        <p:xfrm>
          <a:off x="827088" y="3313113"/>
          <a:ext cx="3362325" cy="547687"/>
        </p:xfrm>
        <a:graphic>
          <a:graphicData uri="http://schemas.openxmlformats.org/presentationml/2006/ole">
            <mc:AlternateContent xmlns:mc="http://schemas.openxmlformats.org/markup-compatibility/2006">
              <mc:Choice xmlns:v="urn:schemas-microsoft-com:vml" Requires="v">
                <p:oleObj spid="_x0000_s18455" name="Ecuación" r:id="rId7" imgW="1282700" imgH="342900" progId="Equation.3">
                  <p:embed/>
                </p:oleObj>
              </mc:Choice>
              <mc:Fallback>
                <p:oleObj name="Ecuación" r:id="rId7" imgW="1282700" imgH="3429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3313113"/>
                        <a:ext cx="33623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2" name="Text Box 5"/>
          <p:cNvSpPr txBox="1">
            <a:spLocks noChangeArrowheads="1"/>
          </p:cNvSpPr>
          <p:nvPr/>
        </p:nvSpPr>
        <p:spPr bwMode="auto">
          <a:xfrm>
            <a:off x="404813" y="4165600"/>
            <a:ext cx="4154487" cy="336550"/>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a:solidFill>
                  <a:srgbClr val="000000"/>
                </a:solidFill>
                <a:latin typeface="Arial" charset="0"/>
              </a:rPr>
              <a:t>Si x = 0  </a:t>
            </a:r>
            <a:r>
              <a:rPr lang="es-ES" altLang="es-ES" sz="1600">
                <a:solidFill>
                  <a:srgbClr val="000000"/>
                </a:solidFill>
                <a:latin typeface="Symbol" pitchFamily="16" charset="2"/>
              </a:rPr>
              <a:t></a:t>
            </a:r>
            <a:r>
              <a:rPr lang="es-ES" altLang="es-ES" sz="1600">
                <a:solidFill>
                  <a:srgbClr val="000000"/>
                </a:solidFill>
                <a:latin typeface="Arial" charset="0"/>
              </a:rPr>
              <a:t>  </a:t>
            </a:r>
            <a:r>
              <a:rPr lang="es-ES" altLang="es-ES" sz="1600">
                <a:solidFill>
                  <a:srgbClr val="0000FF"/>
                </a:solidFill>
                <a:latin typeface="Arial" charset="0"/>
              </a:rPr>
              <a:t>energía cinética máxima</a:t>
            </a:r>
          </a:p>
        </p:txBody>
      </p:sp>
      <p:graphicFrame>
        <p:nvGraphicFramePr>
          <p:cNvPr id="18443" name="Object 6"/>
          <p:cNvGraphicFramePr>
            <a:graphicFrameLocks noChangeAspect="1"/>
          </p:cNvGraphicFramePr>
          <p:nvPr/>
        </p:nvGraphicFramePr>
        <p:xfrm>
          <a:off x="1116013" y="4724400"/>
          <a:ext cx="2032000" cy="508000"/>
        </p:xfrm>
        <a:graphic>
          <a:graphicData uri="http://schemas.openxmlformats.org/presentationml/2006/ole">
            <mc:AlternateContent xmlns:mc="http://schemas.openxmlformats.org/markup-compatibility/2006">
              <mc:Choice xmlns:v="urn:schemas-microsoft-com:vml" Requires="v">
                <p:oleObj spid="_x0000_s18456" r:id="rId9" imgW="491465" imgH="491465" progId="">
                  <p:embed/>
                </p:oleObj>
              </mc:Choice>
              <mc:Fallback>
                <p:oleObj r:id="rId9" imgW="491465" imgH="491465" progId="">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013" y="4724400"/>
                        <a:ext cx="2032000" cy="50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444"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7763" y="933450"/>
            <a:ext cx="2370137" cy="2341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8445" name="Object 8"/>
          <p:cNvGraphicFramePr>
            <a:graphicFrameLocks noChangeAspect="1"/>
          </p:cNvGraphicFramePr>
          <p:nvPr/>
        </p:nvGraphicFramePr>
        <p:xfrm>
          <a:off x="7543800" y="1052513"/>
          <a:ext cx="989013" cy="414337"/>
        </p:xfrm>
        <a:graphic>
          <a:graphicData uri="http://schemas.openxmlformats.org/presentationml/2006/ole">
            <mc:AlternateContent xmlns:mc="http://schemas.openxmlformats.org/markup-compatibility/2006">
              <mc:Choice xmlns:v="urn:schemas-microsoft-com:vml" Requires="v">
                <p:oleObj spid="_x0000_s18457" r:id="rId12" imgW="491392" imgH="431706" progId="Equation.3">
                  <p:embed/>
                </p:oleObj>
              </mc:Choice>
              <mc:Fallback>
                <p:oleObj r:id="rId12" imgW="491392" imgH="431706"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3800" y="1052513"/>
                        <a:ext cx="98901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6" name="Text Box 1"/>
          <p:cNvSpPr txBox="1">
            <a:spLocks noChangeArrowheads="1"/>
          </p:cNvSpPr>
          <p:nvPr/>
        </p:nvSpPr>
        <p:spPr bwMode="auto">
          <a:xfrm>
            <a:off x="1547813" y="301625"/>
            <a:ext cx="5976937" cy="463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r>
              <a:rPr lang="es-ES" altLang="es-ES" sz="2400" b="1">
                <a:solidFill>
                  <a:srgbClr val="000000"/>
                </a:solidFill>
                <a:latin typeface="SMMedium" charset="0"/>
              </a:rPr>
              <a:t>MOVIMIENTO ARMÓNICO SIMPLE</a:t>
            </a:r>
          </a:p>
        </p:txBody>
      </p:sp>
      <p:pic>
        <p:nvPicPr>
          <p:cNvPr id="18447"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27763" y="3455988"/>
            <a:ext cx="2370137" cy="2349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8448" name="1 Objeto"/>
          <p:cNvGraphicFramePr>
            <a:graphicFrameLocks noChangeAspect="1"/>
          </p:cNvGraphicFramePr>
          <p:nvPr/>
        </p:nvGraphicFramePr>
        <p:xfrm>
          <a:off x="7524750" y="3519488"/>
          <a:ext cx="989013" cy="414337"/>
        </p:xfrm>
        <a:graphic>
          <a:graphicData uri="http://schemas.openxmlformats.org/presentationml/2006/ole">
            <mc:AlternateContent xmlns:mc="http://schemas.openxmlformats.org/markup-compatibility/2006">
              <mc:Choice xmlns:v="urn:schemas-microsoft-com:vml" Requires="v">
                <p:oleObj spid="_x0000_s18458" r:id="rId15" imgW="491392" imgH="431706" progId="Equation.3">
                  <p:embed/>
                </p:oleObj>
              </mc:Choice>
              <mc:Fallback>
                <p:oleObj r:id="rId15" imgW="491392" imgH="431706" progId="Equation.3">
                  <p:embed/>
                  <p:pic>
                    <p:nvPicPr>
                      <p:cNvPr id="0" name="1 Objet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24750" y="3519488"/>
                        <a:ext cx="98901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896938" y="5373688"/>
            <a:ext cx="2811462" cy="717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19459" name="Text Box 1"/>
          <p:cNvSpPr txBox="1">
            <a:spLocks noChangeArrowheads="1"/>
          </p:cNvSpPr>
          <p:nvPr/>
        </p:nvSpPr>
        <p:spPr bwMode="auto">
          <a:xfrm>
            <a:off x="649288" y="3819525"/>
            <a:ext cx="3706812" cy="717550"/>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19460" name="Text Box 1"/>
          <p:cNvSpPr txBox="1">
            <a:spLocks noChangeArrowheads="1"/>
          </p:cNvSpPr>
          <p:nvPr/>
        </p:nvSpPr>
        <p:spPr bwMode="auto">
          <a:xfrm>
            <a:off x="539750" y="1871663"/>
            <a:ext cx="4264025" cy="1125537"/>
          </a:xfrm>
          <a:prstGeom prst="rect">
            <a:avLst/>
          </a:prstGeom>
          <a:solidFill>
            <a:srgbClr val="FFFF00"/>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808080"/>
                </a:solidFill>
                <a:round/>
                <a:headEnd/>
                <a:tailEnd/>
              </a14:hiddenLine>
            </a:ext>
          </a:extLst>
        </p:spPr>
        <p:txBody>
          <a:bodyPr lIns="90000" tIns="46800" rIns="90000" bIns="46800" anchor="ctr">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a:p>
            <a:pPr algn="ctr" eaLnBrk="0" hangingPunct="0">
              <a:spcBef>
                <a:spcPts val="1500"/>
              </a:spcBef>
              <a:buClrTx/>
              <a:buFontTx/>
              <a:buNone/>
            </a:pPr>
            <a:endParaRPr lang="es-ES" altLang="es-ES" sz="1400" b="1">
              <a:solidFill>
                <a:srgbClr val="000000"/>
              </a:solidFill>
              <a:latin typeface="SMMedium" charset="0"/>
            </a:endParaRPr>
          </a:p>
        </p:txBody>
      </p:sp>
      <p:sp>
        <p:nvSpPr>
          <p:cNvPr id="13" name="3 Marcador de número de diapositiva"/>
          <p:cNvSpPr>
            <a:spLocks noGrp="1"/>
          </p:cNvSpPr>
          <p:nvPr>
            <p:ph type="sldNum" sz="quarter" idx="12"/>
          </p:nvPr>
        </p:nvSpPr>
        <p:spPr/>
        <p:txBody>
          <a:bodyPr/>
          <a:lstStyle/>
          <a:p>
            <a:pPr>
              <a:defRPr/>
            </a:pPr>
            <a:fld id="{55B965FE-0DC5-4271-B44E-3BC9E60DD785}" type="slidenum">
              <a:rPr lang="es-ES" altLang="es-ES"/>
              <a:pPr>
                <a:defRPr/>
              </a:pPr>
              <a:t>9</a:t>
            </a:fld>
            <a:endParaRPr lang="es-ES" altLang="es-ES"/>
          </a:p>
        </p:txBody>
      </p:sp>
      <p:sp>
        <p:nvSpPr>
          <p:cNvPr id="19462" name="Text Box 1"/>
          <p:cNvSpPr txBox="1">
            <a:spLocks noChangeArrowheads="1"/>
          </p:cNvSpPr>
          <p:nvPr/>
        </p:nvSpPr>
        <p:spPr bwMode="auto">
          <a:xfrm>
            <a:off x="755650" y="476250"/>
            <a:ext cx="4052888" cy="336550"/>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a:solidFill>
                  <a:srgbClr val="000000"/>
                </a:solidFill>
                <a:latin typeface="Arial" charset="0"/>
              </a:rPr>
              <a:t>Por tratarse de fuerzas centrales: </a:t>
            </a:r>
          </a:p>
        </p:txBody>
      </p:sp>
      <p:sp>
        <p:nvSpPr>
          <p:cNvPr id="19463" name="Text Box 2"/>
          <p:cNvSpPr txBox="1">
            <a:spLocks noChangeArrowheads="1"/>
          </p:cNvSpPr>
          <p:nvPr/>
        </p:nvSpPr>
        <p:spPr bwMode="auto">
          <a:xfrm>
            <a:off x="468313" y="1268413"/>
            <a:ext cx="4535487" cy="341312"/>
          </a:xfrm>
          <a:prstGeom prst="rect">
            <a:avLst/>
          </a:prstGeom>
          <a:solidFill>
            <a:srgbClr val="FF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a:t>
            </a:r>
            <a:r>
              <a:rPr lang="es-ES" altLang="es-ES" sz="1600">
                <a:solidFill>
                  <a:srgbClr val="000000"/>
                </a:solidFill>
                <a:latin typeface="Arial" charset="0"/>
              </a:rPr>
              <a:t>Integrando entre las dos posiciones y</a:t>
            </a:r>
            <a:r>
              <a:rPr lang="es-ES" altLang="es-ES" sz="1600" baseline="-25000">
                <a:solidFill>
                  <a:srgbClr val="000000"/>
                </a:solidFill>
                <a:latin typeface="Arial" charset="0"/>
              </a:rPr>
              <a:t>A </a:t>
            </a:r>
            <a:r>
              <a:rPr lang="es-ES" altLang="es-ES" sz="1600">
                <a:solidFill>
                  <a:srgbClr val="000000"/>
                </a:solidFill>
                <a:latin typeface="Arial" charset="0"/>
              </a:rPr>
              <a:t> e  y=0:</a:t>
            </a:r>
          </a:p>
        </p:txBody>
      </p:sp>
      <p:sp>
        <p:nvSpPr>
          <p:cNvPr id="19464" name="Text Box 3"/>
          <p:cNvSpPr txBox="1">
            <a:spLocks noChangeArrowheads="1"/>
          </p:cNvSpPr>
          <p:nvPr/>
        </p:nvSpPr>
        <p:spPr bwMode="auto">
          <a:xfrm>
            <a:off x="5148263" y="476250"/>
            <a:ext cx="2895600" cy="341313"/>
          </a:xfrm>
          <a:prstGeom prst="rect">
            <a:avLst/>
          </a:prstGeom>
          <a:solidFill>
            <a:srgbClr val="99CC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Rockwell" pitchFamily="18" charset="0"/>
              </a:defRPr>
            </a:lvl1pPr>
            <a:lvl2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600">
                <a:solidFill>
                  <a:schemeClr val="tx1"/>
                </a:solidFill>
                <a:latin typeface="Rockwell" pitchFamily="18" charset="0"/>
              </a:defRPr>
            </a:lvl2pPr>
            <a:lvl3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300">
                <a:solidFill>
                  <a:schemeClr val="tx1"/>
                </a:solidFill>
                <a:latin typeface="Rockwell" pitchFamily="18" charset="0"/>
              </a:defRPr>
            </a:lvl3pPr>
            <a:lvl4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Rockwell" pitchFamily="18" charset="0"/>
              </a:defRPr>
            </a:lvl4pPr>
            <a:lvl5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900">
                <a:solidFill>
                  <a:schemeClr val="tx1"/>
                </a:solidFill>
                <a:latin typeface="Rockwell" pitchFamily="18" charset="0"/>
              </a:defRPr>
            </a:lvl9pPr>
          </a:lstStyle>
          <a:p>
            <a:pPr eaLnBrk="0" hangingPunct="0">
              <a:spcBef>
                <a:spcPts val="1000"/>
              </a:spcBef>
              <a:buClrTx/>
              <a:buFontTx/>
              <a:buNone/>
            </a:pPr>
            <a:r>
              <a:rPr lang="es-ES" altLang="es-ES" sz="1600">
                <a:solidFill>
                  <a:srgbClr val="000000"/>
                </a:solidFill>
                <a:latin typeface="Arial" charset="0"/>
              </a:rPr>
              <a:t>dE</a:t>
            </a:r>
            <a:r>
              <a:rPr lang="es-ES" altLang="es-ES" sz="1600" baseline="-25000">
                <a:solidFill>
                  <a:srgbClr val="000000"/>
                </a:solidFill>
                <a:latin typeface="Arial" charset="0"/>
              </a:rPr>
              <a:t>p</a:t>
            </a:r>
            <a:r>
              <a:rPr lang="es-ES" altLang="es-ES" sz="1600">
                <a:solidFill>
                  <a:srgbClr val="000000"/>
                </a:solidFill>
                <a:latin typeface="Arial" charset="0"/>
              </a:rPr>
              <a:t> = </a:t>
            </a:r>
            <a:r>
              <a:rPr lang="es-ES" altLang="es-ES" sz="1600">
                <a:solidFill>
                  <a:srgbClr val="000000"/>
                </a:solidFill>
                <a:latin typeface="Symbol" pitchFamily="16" charset="2"/>
              </a:rPr>
              <a:t></a:t>
            </a:r>
            <a:r>
              <a:rPr lang="es-ES" altLang="es-ES" sz="1600">
                <a:solidFill>
                  <a:srgbClr val="000000"/>
                </a:solidFill>
                <a:latin typeface="Arial" charset="0"/>
              </a:rPr>
              <a:t> F dy = ky dy</a:t>
            </a:r>
          </a:p>
        </p:txBody>
      </p:sp>
      <p:graphicFrame>
        <p:nvGraphicFramePr>
          <p:cNvPr id="19465" name="Object 4"/>
          <p:cNvGraphicFramePr>
            <a:graphicFrameLocks noChangeAspect="1"/>
          </p:cNvGraphicFramePr>
          <p:nvPr/>
        </p:nvGraphicFramePr>
        <p:xfrm>
          <a:off x="547688" y="1908175"/>
          <a:ext cx="4225925" cy="503238"/>
        </p:xfrm>
        <a:graphic>
          <a:graphicData uri="http://schemas.openxmlformats.org/presentationml/2006/ole">
            <mc:AlternateContent xmlns:mc="http://schemas.openxmlformats.org/markup-compatibility/2006">
              <mc:Choice xmlns:v="urn:schemas-microsoft-com:vml" Requires="v">
                <p:oleObj spid="_x0000_s19478" name="Ecuación" r:id="rId5" imgW="2019300" imgH="342900" progId="Equation.3">
                  <p:embed/>
                </p:oleObj>
              </mc:Choice>
              <mc:Fallback>
                <p:oleObj name="Ecuación" r:id="rId5" imgW="2019300" imgH="3429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688" y="1908175"/>
                        <a:ext cx="42259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6" name="Text Box 5"/>
          <p:cNvSpPr txBox="1">
            <a:spLocks noChangeArrowheads="1"/>
          </p:cNvSpPr>
          <p:nvPr/>
        </p:nvSpPr>
        <p:spPr bwMode="auto">
          <a:xfrm>
            <a:off x="323850" y="3273425"/>
            <a:ext cx="4154488" cy="371475"/>
          </a:xfrm>
          <a:prstGeom prst="rect">
            <a:avLst/>
          </a:prstGeom>
          <a:solidFill>
            <a:srgbClr val="BBE0E3"/>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Para cada posición</a:t>
            </a:r>
            <a:r>
              <a:rPr lang="es-ES" altLang="es-ES" sz="1600">
                <a:solidFill>
                  <a:srgbClr val="000000"/>
                </a:solidFill>
                <a:latin typeface="Arial" charset="0"/>
              </a:rPr>
              <a:t>, la E</a:t>
            </a:r>
            <a:r>
              <a:rPr lang="es-ES" altLang="es-ES" sz="1600" baseline="-25000">
                <a:solidFill>
                  <a:srgbClr val="000000"/>
                </a:solidFill>
                <a:latin typeface="Arial" charset="0"/>
              </a:rPr>
              <a:t>p</a:t>
            </a:r>
            <a:r>
              <a:rPr lang="es-ES" altLang="es-ES" sz="1600">
                <a:solidFill>
                  <a:srgbClr val="000000"/>
                </a:solidFill>
                <a:latin typeface="Arial" charset="0"/>
              </a:rPr>
              <a:t> es de la forma:</a:t>
            </a:r>
          </a:p>
        </p:txBody>
      </p:sp>
      <p:graphicFrame>
        <p:nvGraphicFramePr>
          <p:cNvPr id="19467" name="Object 6"/>
          <p:cNvGraphicFramePr>
            <a:graphicFrameLocks noChangeAspect="1"/>
          </p:cNvGraphicFramePr>
          <p:nvPr/>
        </p:nvGraphicFramePr>
        <p:xfrm>
          <a:off x="885825" y="3824288"/>
          <a:ext cx="3205163" cy="612775"/>
        </p:xfrm>
        <a:graphic>
          <a:graphicData uri="http://schemas.openxmlformats.org/presentationml/2006/ole">
            <mc:AlternateContent xmlns:mc="http://schemas.openxmlformats.org/markup-compatibility/2006">
              <mc:Choice xmlns:v="urn:schemas-microsoft-com:vml" Requires="v">
                <p:oleObj spid="_x0000_s19479" name="Ecuación" r:id="rId7" imgW="1714500" imgH="342900" progId="Equation.3">
                  <p:embed/>
                </p:oleObj>
              </mc:Choice>
              <mc:Fallback>
                <p:oleObj name="Ecuación" r:id="rId7" imgW="1714500" imgH="3429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825" y="3824288"/>
                        <a:ext cx="3205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8" name="Text Box 7"/>
          <p:cNvSpPr txBox="1">
            <a:spLocks noChangeArrowheads="1"/>
          </p:cNvSpPr>
          <p:nvPr/>
        </p:nvSpPr>
        <p:spPr bwMode="auto">
          <a:xfrm>
            <a:off x="323850" y="4868863"/>
            <a:ext cx="4154488" cy="341312"/>
          </a:xfrm>
          <a:prstGeom prst="rect">
            <a:avLst/>
          </a:prstGeom>
          <a:solidFill>
            <a:srgbClr val="FFFF99"/>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88925" indent="-287338"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3200">
                <a:solidFill>
                  <a:schemeClr val="tx1"/>
                </a:solidFill>
                <a:latin typeface="Rockwell" pitchFamily="18" charset="0"/>
              </a:defRPr>
            </a:lvl1pPr>
            <a:lvl2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600">
                <a:solidFill>
                  <a:schemeClr val="tx1"/>
                </a:solidFill>
                <a:latin typeface="Rockwell" pitchFamily="18" charset="0"/>
              </a:defRPr>
            </a:lvl2pPr>
            <a:lvl3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300">
                <a:solidFill>
                  <a:schemeClr val="tx1"/>
                </a:solidFill>
                <a:latin typeface="Rockwell" pitchFamily="18" charset="0"/>
              </a:defRPr>
            </a:lvl3pPr>
            <a:lvl4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2000">
                <a:solidFill>
                  <a:schemeClr val="tx1"/>
                </a:solidFill>
                <a:latin typeface="Rockwell" pitchFamily="18" charset="0"/>
              </a:defRPr>
            </a:lvl4pPr>
            <a:lvl5pPr defTabSz="449263">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5pPr>
            <a:lvl6pPr marL="16446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6pPr>
            <a:lvl7pPr marL="21018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7pPr>
            <a:lvl8pPr marL="25590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8pPr>
            <a:lvl9pPr marL="3016250" indent="-182563" defTabSz="449263" eaLnBrk="0" fontAlgn="base" hangingPunct="0">
              <a:spcAft>
                <a:spcPct val="0"/>
              </a:spcAft>
              <a:buClr>
                <a:srgbClr val="A8CDD7"/>
              </a:buClr>
              <a:buSzPct val="100000"/>
              <a:buFont typeface="Wingdings 2" pitchFamily="18" charset="2"/>
              <a:tabLst>
                <a:tab pos="288925" algn="l"/>
                <a:tab pos="1203325" algn="l"/>
                <a:tab pos="2117725" algn="l"/>
                <a:tab pos="3032125" algn="l"/>
                <a:tab pos="3946525" algn="l"/>
                <a:tab pos="4860925" algn="l"/>
                <a:tab pos="5775325" algn="l"/>
                <a:tab pos="6689725" algn="l"/>
                <a:tab pos="7604125" algn="l"/>
                <a:tab pos="8518525" algn="l"/>
                <a:tab pos="9432925" algn="l"/>
                <a:tab pos="10347325" algn="l"/>
              </a:tabLst>
              <a:defRPr sz="1900">
                <a:solidFill>
                  <a:schemeClr val="tx1"/>
                </a:solidFill>
                <a:latin typeface="Rockwell" pitchFamily="18" charset="0"/>
              </a:defRPr>
            </a:lvl9pPr>
          </a:lstStyle>
          <a:p>
            <a:pPr algn="just" eaLnBrk="0" hangingPunct="0">
              <a:spcBef>
                <a:spcPts val="1000"/>
              </a:spcBef>
              <a:buClrTx/>
              <a:buFontTx/>
              <a:buNone/>
            </a:pPr>
            <a:r>
              <a:rPr lang="es-ES" altLang="es-ES" sz="1600">
                <a:solidFill>
                  <a:srgbClr val="0000FF"/>
                </a:solidFill>
                <a:latin typeface="Symbol" pitchFamily="16" charset="2"/>
              </a:rPr>
              <a:t></a:t>
            </a:r>
            <a:r>
              <a:rPr lang="es-ES" altLang="es-ES" sz="1600">
                <a:solidFill>
                  <a:srgbClr val="0000FF"/>
                </a:solidFill>
                <a:latin typeface="Arial" charset="0"/>
              </a:rPr>
              <a:t> Es máxima</a:t>
            </a:r>
            <a:r>
              <a:rPr lang="es-ES" altLang="es-ES" sz="1600">
                <a:solidFill>
                  <a:srgbClr val="000000"/>
                </a:solidFill>
                <a:latin typeface="Arial" charset="0"/>
              </a:rPr>
              <a:t> cuando  sen (</a:t>
            </a:r>
            <a:r>
              <a:rPr lang="es-ES" altLang="es-ES" sz="1600">
                <a:solidFill>
                  <a:srgbClr val="000000"/>
                </a:solidFill>
                <a:latin typeface="Symbol" pitchFamily="16" charset="2"/>
              </a:rPr>
              <a:t></a:t>
            </a:r>
            <a:r>
              <a:rPr lang="es-ES" altLang="es-ES" sz="1600">
                <a:solidFill>
                  <a:srgbClr val="000000"/>
                </a:solidFill>
                <a:latin typeface="Arial" charset="0"/>
              </a:rPr>
              <a:t>t + </a:t>
            </a:r>
            <a:r>
              <a:rPr lang="es-ES" altLang="es-ES" sz="1600">
                <a:solidFill>
                  <a:srgbClr val="000000"/>
                </a:solidFill>
                <a:latin typeface="Symbol" pitchFamily="16" charset="2"/>
              </a:rPr>
              <a:t></a:t>
            </a:r>
            <a:r>
              <a:rPr lang="es-ES" altLang="es-ES" sz="1400" baseline="-25000">
                <a:solidFill>
                  <a:srgbClr val="000000"/>
                </a:solidFill>
                <a:latin typeface="Arial" charset="0"/>
              </a:rPr>
              <a:t>0</a:t>
            </a:r>
            <a:r>
              <a:rPr lang="es-ES" altLang="es-ES" sz="1400">
                <a:solidFill>
                  <a:srgbClr val="000000"/>
                </a:solidFill>
                <a:latin typeface="Arial" charset="0"/>
              </a:rPr>
              <a:t>)</a:t>
            </a:r>
            <a:r>
              <a:rPr lang="es-ES" altLang="es-ES" sz="1600">
                <a:solidFill>
                  <a:srgbClr val="000000"/>
                </a:solidFill>
                <a:latin typeface="Arial" charset="0"/>
              </a:rPr>
              <a:t> = </a:t>
            </a:r>
            <a:r>
              <a:rPr lang="es-ES" altLang="es-ES" sz="1600">
                <a:solidFill>
                  <a:srgbClr val="000000"/>
                </a:solidFill>
                <a:latin typeface="Arial" charset="0"/>
                <a:cs typeface="Arial" charset="0"/>
              </a:rPr>
              <a:t> 1</a:t>
            </a:r>
          </a:p>
        </p:txBody>
      </p:sp>
      <p:graphicFrame>
        <p:nvGraphicFramePr>
          <p:cNvPr id="19469" name="Object 8"/>
          <p:cNvGraphicFramePr>
            <a:graphicFrameLocks noChangeAspect="1"/>
          </p:cNvGraphicFramePr>
          <p:nvPr/>
        </p:nvGraphicFramePr>
        <p:xfrm>
          <a:off x="1135063" y="5445125"/>
          <a:ext cx="2532062" cy="620713"/>
        </p:xfrm>
        <a:graphic>
          <a:graphicData uri="http://schemas.openxmlformats.org/presentationml/2006/ole">
            <mc:AlternateContent xmlns:mc="http://schemas.openxmlformats.org/markup-compatibility/2006">
              <mc:Choice xmlns:v="urn:schemas-microsoft-com:vml" Requires="v">
                <p:oleObj spid="_x0000_s19480" name="Ecuación" r:id="rId9" imgW="491473" imgH="491473" progId="Equation.3">
                  <p:embed/>
                </p:oleObj>
              </mc:Choice>
              <mc:Fallback>
                <p:oleObj name="Ecuación" r:id="rId9" imgW="491473" imgH="491473"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5063" y="5445125"/>
                        <a:ext cx="2532062"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47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78425" y="2084388"/>
            <a:ext cx="3508375" cy="3478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9471" name="Object 10"/>
          <p:cNvGraphicFramePr>
            <a:graphicFrameLocks noChangeAspect="1"/>
          </p:cNvGraphicFramePr>
          <p:nvPr/>
        </p:nvGraphicFramePr>
        <p:xfrm>
          <a:off x="7432675" y="2200275"/>
          <a:ext cx="1184275" cy="511175"/>
        </p:xfrm>
        <a:graphic>
          <a:graphicData uri="http://schemas.openxmlformats.org/presentationml/2006/ole">
            <mc:AlternateContent xmlns:mc="http://schemas.openxmlformats.org/markup-compatibility/2006">
              <mc:Choice xmlns:v="urn:schemas-microsoft-com:vml" Requires="v">
                <p:oleObj spid="_x0000_s19481" r:id="rId12" imgW="491368" imgH="431685" progId="">
                  <p:embed/>
                </p:oleObj>
              </mc:Choice>
              <mc:Fallback>
                <p:oleObj r:id="rId12" imgW="491368" imgH="431685" progId="">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32675" y="2200275"/>
                        <a:ext cx="1184275" cy="51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2" name="1 Objeto"/>
          <p:cNvGraphicFramePr>
            <a:graphicFrameLocks noChangeAspect="1"/>
          </p:cNvGraphicFramePr>
          <p:nvPr/>
        </p:nvGraphicFramePr>
        <p:xfrm>
          <a:off x="1428750" y="2492375"/>
          <a:ext cx="1462088" cy="501650"/>
        </p:xfrm>
        <a:graphic>
          <a:graphicData uri="http://schemas.openxmlformats.org/presentationml/2006/ole">
            <mc:AlternateContent xmlns:mc="http://schemas.openxmlformats.org/markup-compatibility/2006">
              <mc:Choice xmlns:v="urn:schemas-microsoft-com:vml" Requires="v">
                <p:oleObj spid="_x0000_s19482" name="Ecuación" r:id="rId14" imgW="698197" imgH="342751" progId="Equation.3">
                  <p:embed/>
                </p:oleObj>
              </mc:Choice>
              <mc:Fallback>
                <p:oleObj name="Ecuación" r:id="rId14" imgW="698197" imgH="342751" progId="Equation.3">
                  <p:embed/>
                  <p:pic>
                    <p:nvPicPr>
                      <p:cNvPr id="0" name="1 Objet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28750" y="2492375"/>
                        <a:ext cx="146208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undición">
  <a:themeElements>
    <a:clrScheme name="Fundición">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undición">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Fundición">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1346</TotalTime>
  <Words>3626</Words>
  <Application>Microsoft Office PowerPoint</Application>
  <PresentationFormat>Presentación en pantalla (4:3)</PresentationFormat>
  <Paragraphs>445</Paragraphs>
  <Slides>34</Slides>
  <Notes>28</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34</vt:i4>
      </vt:variant>
    </vt:vector>
  </HeadingPairs>
  <TitlesOfParts>
    <vt:vector size="37" baseType="lpstr">
      <vt:lpstr>Fundición</vt:lpstr>
      <vt:lpstr>Ecuación</vt:lpstr>
      <vt:lpstr>Microsoft Editor de ecuaciones 3.0</vt:lpstr>
      <vt:lpstr>MOVIMIENTO ONDULATORIO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MOVIMIENTO ARMÓNICO SIMPLE Y MOVIMIENTO ONDULATORIO</dc:title>
  <dc:creator>usuario</dc:creator>
  <cp:lastModifiedBy>José Luis Rubio</cp:lastModifiedBy>
  <cp:revision>148</cp:revision>
  <cp:lastPrinted>1601-01-01T00:00:00Z</cp:lastPrinted>
  <dcterms:created xsi:type="dcterms:W3CDTF">2006-09-24T12:05:12Z</dcterms:created>
  <dcterms:modified xsi:type="dcterms:W3CDTF">2021-04-08T11:19:05Z</dcterms:modified>
</cp:coreProperties>
</file>